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B4A4-3BFC-47F0-95BB-F0B12885EBA0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8A5D-C36C-4C70-BBC7-E5788A28B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939" y="1275008"/>
            <a:ext cx="3863662" cy="5422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0606" y="1275008"/>
            <a:ext cx="3863662" cy="5422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22273" y="1275008"/>
            <a:ext cx="3863662" cy="5422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939" y="669701"/>
            <a:ext cx="3863662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Tell us about yourself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170606" y="669701"/>
            <a:ext cx="3863662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Tell us about your interest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122273" y="669700"/>
            <a:ext cx="3863662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Tell us about your group </a:t>
            </a:r>
          </a:p>
          <a:p>
            <a:pPr algn="ctr"/>
            <a:r>
              <a:rPr lang="en-US" sz="1400" dirty="0" smtClean="0"/>
              <a:t>(only if available)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59" y="1393684"/>
            <a:ext cx="151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Who are you?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729000" y="1763016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478302" y="1751919"/>
            <a:ext cx="1101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First Name 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729000" y="2143445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78302" y="2132348"/>
            <a:ext cx="108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Last Name 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729000" y="2534185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Drop Down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302" y="2523088"/>
            <a:ext cx="1089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Age Group 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729000" y="2924925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478302" y="2913828"/>
            <a:ext cx="1249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Parent’s Name</a:t>
            </a:r>
          </a:p>
          <a:p>
            <a:r>
              <a:rPr lang="en-US" sz="1400" dirty="0" smtClean="0"/>
              <a:t>(if under 18)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65759" y="3790984"/>
            <a:ext cx="202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Where do you live?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1729000" y="4221891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478302" y="4210794"/>
            <a:ext cx="1101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Street Name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729000" y="4616834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478302" y="4591223"/>
            <a:ext cx="57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Apt #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729000" y="5007574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78302" y="5010991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City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729000" y="5398314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Drop Down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78302" y="5289299"/>
            <a:ext cx="558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717010" y="5806114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2816" y="5809531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Phone # 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17010" y="6196854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92816" y="6145895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Email 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5309" y="1382587"/>
            <a:ext cx="29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are you interested in?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874557" y="1816185"/>
            <a:ext cx="241437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Participant with a group</a:t>
            </a:r>
          </a:p>
          <a:p>
            <a:r>
              <a:rPr lang="en-US" sz="1400" dirty="0" smtClean="0"/>
              <a:t>Participant without a group </a:t>
            </a:r>
          </a:p>
          <a:p>
            <a:r>
              <a:rPr lang="en-US" sz="1200" dirty="0" smtClean="0"/>
              <a:t>(looking for AIA to provide you one)</a:t>
            </a:r>
          </a:p>
          <a:p>
            <a:r>
              <a:rPr lang="en-US" sz="1400" dirty="0" smtClean="0"/>
              <a:t>Choreographer</a:t>
            </a:r>
          </a:p>
          <a:p>
            <a:r>
              <a:rPr lang="en-US" sz="1400" dirty="0" smtClean="0"/>
              <a:t>Coordinator</a:t>
            </a:r>
          </a:p>
          <a:p>
            <a:r>
              <a:rPr lang="en-US" sz="1400" dirty="0" smtClean="0"/>
              <a:t>Emcee</a:t>
            </a:r>
          </a:p>
          <a:p>
            <a:r>
              <a:rPr lang="en-US" sz="1400" dirty="0" smtClean="0"/>
              <a:t>Logistics  - Sound/Light/Photo</a:t>
            </a:r>
          </a:p>
          <a:p>
            <a:r>
              <a:rPr lang="en-US" sz="1400" dirty="0" smtClean="0"/>
              <a:t>Volunteer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534835" y="1874509"/>
            <a:ext cx="172347" cy="16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27581" y="2084966"/>
            <a:ext cx="179605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27581" y="2709081"/>
            <a:ext cx="179605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27575" y="2926797"/>
            <a:ext cx="179605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27579" y="3144509"/>
            <a:ext cx="179605" cy="17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34833" y="3383999"/>
            <a:ext cx="172347" cy="16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34837" y="2498616"/>
            <a:ext cx="172347" cy="16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64887" y="3714592"/>
            <a:ext cx="26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is your experience?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4285309" y="4083924"/>
            <a:ext cx="3624977" cy="79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272147" y="4970082"/>
            <a:ext cx="33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Basic Rules you need to be aware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354120" y="5319269"/>
            <a:ext cx="3765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Group size – min 4 max 14 (no exceptions)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Min age to participate – 6 years (no exceptions)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Max length of dance track – 5 min (no exceptions)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Max performance one can be part of –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Max number of song mixes per track –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Language – preferred Hindi/Bollywood (no item songs)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Auditions are mandatory (no exceptions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254967" y="1382587"/>
            <a:ext cx="365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Tell us something about your group?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8225939" y="3754886"/>
            <a:ext cx="3658759" cy="233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391243" y="1710387"/>
            <a:ext cx="34356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Choreographer </a:t>
            </a:r>
          </a:p>
          <a:p>
            <a:r>
              <a:rPr lang="en-US" sz="1400" dirty="0" smtClean="0"/>
              <a:t>Name</a:t>
            </a:r>
          </a:p>
          <a:p>
            <a:r>
              <a:rPr lang="en-US" sz="1400" dirty="0" smtClean="0"/>
              <a:t>Coordinator </a:t>
            </a:r>
          </a:p>
          <a:p>
            <a:r>
              <a:rPr lang="en-US" sz="1400" dirty="0" smtClean="0"/>
              <a:t>Name</a:t>
            </a:r>
          </a:p>
          <a:p>
            <a:r>
              <a:rPr lang="en-US" sz="1400" dirty="0" smtClean="0"/>
              <a:t>Dance Style </a:t>
            </a:r>
          </a:p>
          <a:p>
            <a:endParaRPr lang="en-US" sz="1400" dirty="0" smtClean="0"/>
          </a:p>
          <a:p>
            <a:r>
              <a:rPr lang="en-US" sz="1400" dirty="0" smtClean="0"/>
              <a:t>Group Size</a:t>
            </a:r>
          </a:p>
          <a:p>
            <a:endParaRPr lang="en-US" sz="1400" dirty="0" smtClean="0"/>
          </a:p>
          <a:p>
            <a:r>
              <a:rPr lang="en-US" sz="1400" dirty="0" smtClean="0"/>
              <a:t>Any Additional Information about the group: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9632237" y="1745638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/>
          <p:cNvSpPr/>
          <p:nvPr/>
        </p:nvSpPr>
        <p:spPr>
          <a:xfrm>
            <a:off x="9632237" y="2155095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/>
          <p:cNvSpPr/>
          <p:nvPr/>
        </p:nvSpPr>
        <p:spPr>
          <a:xfrm>
            <a:off x="9632237" y="2560349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Drop Down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9632237" y="2965603"/>
            <a:ext cx="2238089" cy="347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TextBox 59"/>
          <p:cNvSpPr txBox="1"/>
          <p:nvPr/>
        </p:nvSpPr>
        <p:spPr>
          <a:xfrm>
            <a:off x="8201611" y="6113497"/>
            <a:ext cx="368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Thank you for your interest.  AIACPA will reach out to you with follow up and additional details.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86590" y="80507"/>
            <a:ext cx="11799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Welcome to AIACPA India Day 2015  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We thank you for your interest, and will like to hear a little about your interest.  Please take a couple minutes to provide the information and share with us.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251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Alok</dc:creator>
  <cp:lastModifiedBy>Gupta, Alok</cp:lastModifiedBy>
  <cp:revision>9</cp:revision>
  <dcterms:created xsi:type="dcterms:W3CDTF">2015-04-05T15:11:18Z</dcterms:created>
  <dcterms:modified xsi:type="dcterms:W3CDTF">2015-04-05T20:07:17Z</dcterms:modified>
</cp:coreProperties>
</file>