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1859-54F6-43C9-A5EA-9EC4D9BB8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76C9-94AB-4FD0-8B67-795CA8548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9C89-9FE6-4FE4-AA88-8052BD9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EB6E-C3FC-428C-ACEE-788694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F919-BC14-425C-B858-EFB6AC50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B935-4D79-4037-8122-16F16818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E558-B9A7-46ED-B059-52D84D12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396D-B0D6-4A37-8642-640651BB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D699-3A19-472F-8944-99C27D9C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AB31-0599-45D8-AA49-BA0A2F3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BA02F-3249-4AAC-B44C-7D05E8B26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EB3-F82F-4898-AB57-A896DC5F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3618-CEC5-4ACB-992A-016E0C6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E283-34A6-4DE2-A7AA-25171801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890C-A77B-4D7F-9500-A52C830B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2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F3B6-EC19-4C64-AD67-D772FED1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0267-F0F0-4C8E-9D2D-559211E4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BEAA-5012-4367-BB48-5C8D6F54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BCA9-2B0F-4915-84D7-A094BBF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FD2A-B6F4-42BA-A701-CF7A181F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A5EF-D3E3-415C-B28E-8CC05CBA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DB36-0B27-4A28-83AA-688D846D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5777-1C63-4FA3-BFA5-5562846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E44A-B979-42B4-8EEE-2F9EB799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A91B-D371-4D52-8FAC-A0B685E4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53C-24F1-4CFD-8F57-097EF86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1FF5-FF47-4BCE-B0DA-58FEAD3C5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26913-38F9-4F24-A98C-7DED0A3C5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5959-DEE8-46AC-8EBF-1E31472A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473C-146C-414C-9F5B-DEA0E827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1AD3-55C5-42F0-B4CA-4E26AE4D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EA77-1AF1-4C6C-834C-C4E36928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3D83C-7F0D-470E-948E-3BAE2D0A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5006-A057-41A7-86F8-04B34CDD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9556-D580-4BFC-94E5-4D2640CD1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80409-ED35-408F-B3E9-00286C5B1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8C5AC-DBC6-4C97-AB4C-258E6E5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F3F76-46FB-4C18-8F49-4A853385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BEB9-9F49-481A-A758-935A170F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DCF-E790-4C03-BA1F-1B79CA0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A1189-96C5-4439-94D4-AD673E51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33D0-FE7B-4713-A431-BDBD8B8D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A735-98E8-42A7-980A-F8CF2DA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3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6CCA3-1E72-4AF2-A496-8F41F3F3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09F82-732A-4AEE-9D1B-BF85D0E7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430A7-EAC8-42D6-A72E-1D539EDB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3829-A93E-486A-8A27-855E39EE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8C94-35FC-4032-92E5-C95E3231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7AB21-4E3C-429D-A33C-E3D673EA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0AA9-C2D6-4A3D-BDFF-5205AAF5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64DF-466F-4B58-94B6-920B309F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8843-8483-427B-A75E-F9A6E4D1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B177-E835-4701-BB0F-ED0008AE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62B56-D392-428D-8E8E-D0EF10CC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78E17-5945-4EF9-8329-4B33939A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4C78-9C0F-4C05-9757-69238289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9170-15A8-416D-A5AD-71E09C01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179C-08CA-4D72-A4DE-79740391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7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E918-3E78-4236-8C56-3FFC453B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5BD8-E542-4BCE-A23A-87ADF366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B56D-C385-4C50-B48F-A04CFF7D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5D88-748C-4BEF-A54B-6CE73600B56E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2CD1-02A7-4287-B7F2-E18E113DA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42FE-AF67-4019-9D31-05FFE401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250B-2E7A-4B20-98AC-CCDCD656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>
            <a:extLst>
              <a:ext uri="{FF2B5EF4-FFF2-40B4-BE49-F238E27FC236}">
                <a16:creationId xmlns:a16="http://schemas.microsoft.com/office/drawing/2014/main" id="{79B613FE-4558-456A-A228-9E4A685FCCA8}"/>
              </a:ext>
            </a:extLst>
          </p:cNvPr>
          <p:cNvSpPr txBox="1"/>
          <p:nvPr/>
        </p:nvSpPr>
        <p:spPr>
          <a:xfrm>
            <a:off x="8128361" y="3978694"/>
            <a:ext cx="76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43.36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BBE1EF3-242B-4180-B49B-163D008C51A2}"/>
              </a:ext>
            </a:extLst>
          </p:cNvPr>
          <p:cNvGrpSpPr/>
          <p:nvPr/>
        </p:nvGrpSpPr>
        <p:grpSpPr>
          <a:xfrm>
            <a:off x="714509" y="228600"/>
            <a:ext cx="10652484" cy="5880100"/>
            <a:chOff x="714509" y="228600"/>
            <a:chExt cx="10652484" cy="5880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38EE-EDDA-4C2D-97E3-250ACAB0A04D}"/>
                </a:ext>
              </a:extLst>
            </p:cNvPr>
            <p:cNvGrpSpPr/>
            <p:nvPr/>
          </p:nvGrpSpPr>
          <p:grpSpPr>
            <a:xfrm>
              <a:off x="1790144" y="228600"/>
              <a:ext cx="9576849" cy="5234991"/>
              <a:chOff x="1218644" y="1119216"/>
              <a:chExt cx="9576849" cy="5234991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F0AA07E-24C1-41CB-8778-3FE4A5DDFC23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5962375" y="5433944"/>
                <a:ext cx="0" cy="584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A8BF04D-4788-4F11-9871-74477DAF2B80}"/>
                  </a:ext>
                </a:extLst>
              </p:cNvPr>
              <p:cNvCxnSpPr/>
              <p:nvPr/>
            </p:nvCxnSpPr>
            <p:spPr>
              <a:xfrm>
                <a:off x="8104117" y="5442924"/>
                <a:ext cx="0" cy="548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C0DED0-BB9D-4E67-A2A0-6CF8B78DA32C}"/>
                  </a:ext>
                </a:extLst>
              </p:cNvPr>
              <p:cNvGrpSpPr/>
              <p:nvPr/>
            </p:nvGrpSpPr>
            <p:grpSpPr>
              <a:xfrm>
                <a:off x="1218644" y="1119216"/>
                <a:ext cx="9576849" cy="5234991"/>
                <a:chOff x="1218644" y="1119216"/>
                <a:chExt cx="9576849" cy="5234991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FAA2120-6F19-4098-9777-7D83DA89C9E3}"/>
                    </a:ext>
                  </a:extLst>
                </p:cNvPr>
                <p:cNvGrpSpPr/>
                <p:nvPr/>
              </p:nvGrpSpPr>
              <p:grpSpPr>
                <a:xfrm>
                  <a:off x="9965237" y="5991225"/>
                  <a:ext cx="629877" cy="73368"/>
                  <a:chOff x="1193244" y="5860072"/>
                  <a:chExt cx="629877" cy="7336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470BC96-382B-4208-A9A7-5BB89CF4B4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78835" y="5863538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822BE72-22D5-41EF-B688-C629FDB91E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87546" y="5866422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3BD2FDF8-1DBC-4662-A705-23585DFEA8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2944" y="5862758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FA74157F-8D27-48F2-87CA-4283A7ACB7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91667" y="5866422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56621C5-F867-4351-AD94-505F293E55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92256" y="5865508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8AF80E18-D7AE-4100-887D-8856663BCC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93244" y="5860072"/>
                    <a:ext cx="130865" cy="670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1BC3FBB-BB99-48B0-BE20-0E9CCE7F35B5}"/>
                    </a:ext>
                  </a:extLst>
                </p:cNvPr>
                <p:cNvGrpSpPr/>
                <p:nvPr/>
              </p:nvGrpSpPr>
              <p:grpSpPr>
                <a:xfrm>
                  <a:off x="1218644" y="1119216"/>
                  <a:ext cx="9576849" cy="5234991"/>
                  <a:chOff x="1193244" y="1131916"/>
                  <a:chExt cx="9576849" cy="5234991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E268BF1B-ED85-491E-A09D-23986AE92227}"/>
                      </a:ext>
                    </a:extLst>
                  </p:cNvPr>
                  <p:cNvGrpSpPr/>
                  <p:nvPr/>
                </p:nvGrpSpPr>
                <p:grpSpPr>
                  <a:xfrm>
                    <a:off x="1193244" y="1131916"/>
                    <a:ext cx="9576849" cy="5234991"/>
                    <a:chOff x="1193244" y="1131916"/>
                    <a:chExt cx="9576849" cy="5234991"/>
                  </a:xfrm>
                </p:grpSpPr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29D229BC-CE08-4270-A610-862945ED1A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3244" y="1131916"/>
                      <a:ext cx="9576849" cy="5234991"/>
                      <a:chOff x="1193244" y="1131916"/>
                      <a:chExt cx="9576849" cy="5234991"/>
                    </a:xfrm>
                  </p:grpSpPr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E14E6216-3798-4177-B54A-E56F07C63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3244" y="1550505"/>
                        <a:ext cx="9493806" cy="4440720"/>
                        <a:chOff x="1193244" y="1550505"/>
                        <a:chExt cx="9493806" cy="4440720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2F6B340A-3DC7-478F-B552-0258DDFCC9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8835" y="1550505"/>
                          <a:ext cx="9408215" cy="4440720"/>
                          <a:chOff x="1278835" y="1550505"/>
                          <a:chExt cx="9408215" cy="4440720"/>
                        </a:xfrm>
                      </p:grpSpPr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82517DBB-D4E1-46BD-82BE-0B0D5BBA9D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835" y="1550505"/>
                            <a:ext cx="9408215" cy="4440720"/>
                            <a:chOff x="1278835" y="1550505"/>
                            <a:chExt cx="9408215" cy="4440720"/>
                          </a:xfrm>
                        </p:grpSpPr>
                        <p:cxnSp>
                          <p:nvCxnSpPr>
                            <p:cNvPr id="21" name="Straight Connector 20">
                              <a:extLst>
                                <a:ext uri="{FF2B5EF4-FFF2-40B4-BE49-F238E27FC236}">
                                  <a16:creationId xmlns:a16="http://schemas.microsoft.com/office/drawing/2014/main" id="{62B1B994-A158-4354-9839-EC0161ED6F95}"/>
                                </a:ext>
                              </a:extLst>
                            </p:cNvPr>
                            <p:cNvCxnSpPr>
                              <a:stCxn id="4" idx="3"/>
                              <a:endCxn id="4" idx="5"/>
                            </p:cNvCxnSpPr>
                            <p:nvPr/>
                          </p:nvCxnSpPr>
                          <p:spPr>
                            <a:xfrm flipV="1">
                              <a:off x="5936975" y="3498575"/>
                              <a:ext cx="2193234" cy="194806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DE6D05A4-DF34-44AC-A4A9-9D2ADD1F4C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78835" y="1550505"/>
                              <a:ext cx="9408215" cy="4440720"/>
                              <a:chOff x="1278835" y="1550505"/>
                              <a:chExt cx="9408215" cy="4440720"/>
                            </a:xfrm>
                          </p:grpSpPr>
                          <p:cxnSp>
                            <p:nvCxnSpPr>
                              <p:cNvPr id="14" name="Straight Connector 13">
                                <a:extLst>
                                  <a:ext uri="{FF2B5EF4-FFF2-40B4-BE49-F238E27FC236}">
                                    <a16:creationId xmlns:a16="http://schemas.microsoft.com/office/drawing/2014/main" id="{978A9C30-7D14-4275-A336-784A4E4907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5936973" y="1550505"/>
                                <a:ext cx="1" cy="389586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6" name="Straight Connector 15">
                                <a:extLst>
                                  <a:ext uri="{FF2B5EF4-FFF2-40B4-BE49-F238E27FC236}">
                                    <a16:creationId xmlns:a16="http://schemas.microsoft.com/office/drawing/2014/main" id="{2B0A0C30-59DD-40BD-BEED-75DF6473F70F}"/>
                                  </a:ext>
                                </a:extLst>
                              </p:cNvPr>
                              <p:cNvCxnSpPr>
                                <a:stCxn id="4" idx="1"/>
                              </p:cNvCxnSpPr>
                              <p:nvPr/>
                            </p:nvCxnSpPr>
                            <p:spPr>
                              <a:xfrm flipH="1">
                                <a:off x="3733800" y="3498575"/>
                                <a:ext cx="9940" cy="194779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" name="Straight Connector 16">
                                <a:extLst>
                                  <a:ext uri="{FF2B5EF4-FFF2-40B4-BE49-F238E27FC236}">
                                    <a16:creationId xmlns:a16="http://schemas.microsoft.com/office/drawing/2014/main" id="{4722CE39-D410-47EC-B9B0-98300C18623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8104118" y="3498437"/>
                                <a:ext cx="9940" cy="194779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" name="Straight Connector 18">
                                <a:extLst>
                                  <a:ext uri="{FF2B5EF4-FFF2-40B4-BE49-F238E27FC236}">
                                    <a16:creationId xmlns:a16="http://schemas.microsoft.com/office/drawing/2014/main" id="{D56985E3-C26B-4941-A075-76D1E5C31D4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743740" y="3498575"/>
                                <a:ext cx="2193235" cy="194806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" name="Isosceles Triangle 3">
                                <a:extLst>
                                  <a:ext uri="{FF2B5EF4-FFF2-40B4-BE49-F238E27FC236}">
                                    <a16:creationId xmlns:a16="http://schemas.microsoft.com/office/drawing/2014/main" id="{484E410E-D5EF-42B6-B0C7-DBAEC2D818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50505" y="1550505"/>
                                <a:ext cx="8772939" cy="3896139"/>
                              </a:xfrm>
                              <a:prstGeom prst="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 dirty="0"/>
                              </a:p>
                            </p:txBody>
                          </p:sp>
                          <p:sp>
                            <p:nvSpPr>
                              <p:cNvPr id="5" name="Isosceles Triangle 4">
                                <a:extLst>
                                  <a:ext uri="{FF2B5EF4-FFF2-40B4-BE49-F238E27FC236}">
                                    <a16:creationId xmlns:a16="http://schemas.microsoft.com/office/drawing/2014/main" id="{A461EB2B-5984-4C9E-9134-05C359805F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278835" y="5446644"/>
                                <a:ext cx="543340" cy="410818"/>
                              </a:xfrm>
                              <a:prstGeom prst="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 dirty="0"/>
                              </a:p>
                            </p:txBody>
                          </p:sp>
                          <p:sp>
                            <p:nvSpPr>
                              <p:cNvPr id="6" name="Isosceles Triangle 5">
                                <a:extLst>
                                  <a:ext uri="{FF2B5EF4-FFF2-40B4-BE49-F238E27FC236}">
                                    <a16:creationId xmlns:a16="http://schemas.microsoft.com/office/drawing/2014/main" id="{3119FEE1-6057-4E86-9F08-78A1F7FC57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051774" y="5446370"/>
                                <a:ext cx="543340" cy="410818"/>
                              </a:xfrm>
                              <a:prstGeom prst="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cxnSp>
                            <p:nvCxnSpPr>
                              <p:cNvPr id="8" name="Straight Connector 7">
                                <a:extLst>
                                  <a:ext uri="{FF2B5EF4-FFF2-40B4-BE49-F238E27FC236}">
                                    <a16:creationId xmlns:a16="http://schemas.microsoft.com/office/drawing/2014/main" id="{43461193-F795-4D87-BCA3-B067116F46E9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9915525" y="5991225"/>
                                <a:ext cx="771525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" name="Oval 8">
                                <a:extLst>
                                  <a:ext uri="{FF2B5EF4-FFF2-40B4-BE49-F238E27FC236}">
                                    <a16:creationId xmlns:a16="http://schemas.microsoft.com/office/drawing/2014/main" id="{53D71FE7-D1F4-4CF4-9DA3-202BA01BCD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051774" y="5857188"/>
                                <a:ext cx="134037" cy="13403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0" name="Oval 9">
                                <a:extLst>
                                  <a:ext uri="{FF2B5EF4-FFF2-40B4-BE49-F238E27FC236}">
                                    <a16:creationId xmlns:a16="http://schemas.microsoft.com/office/drawing/2014/main" id="{32DC4206-6D8D-489E-A50F-6475F75A95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234268" y="5857188"/>
                                <a:ext cx="134037" cy="13403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1" name="Oval 10">
                                <a:extLst>
                                  <a:ext uri="{FF2B5EF4-FFF2-40B4-BE49-F238E27FC236}">
                                    <a16:creationId xmlns:a16="http://schemas.microsoft.com/office/drawing/2014/main" id="{DECCCF22-9E15-4D0D-93A0-6F4212A718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437536" y="5857188"/>
                                <a:ext cx="134037" cy="13403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8E42AB34-1C98-41EA-8129-6AED17D0DE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513441" y="3844143"/>
                            <a:ext cx="1630751" cy="1455490"/>
                            <a:chOff x="6304187" y="1885897"/>
                            <a:chExt cx="1630751" cy="1455490"/>
                          </a:xfrm>
                        </p:grpSpPr>
                        <p:sp>
                          <p:nvSpPr>
                            <p:cNvPr id="23" name="Half Frame 22">
                              <a:extLst>
                                <a:ext uri="{FF2B5EF4-FFF2-40B4-BE49-F238E27FC236}">
                                  <a16:creationId xmlns:a16="http://schemas.microsoft.com/office/drawing/2014/main" id="{578D492E-B5C1-432E-9B99-5BE393673D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04187" y="188589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3" name="Half Frame 32">
                              <a:extLst>
                                <a:ext uri="{FF2B5EF4-FFF2-40B4-BE49-F238E27FC236}">
                                  <a16:creationId xmlns:a16="http://schemas.microsoft.com/office/drawing/2014/main" id="{3D218F84-0E97-4BAA-B011-48BE4E79AE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575763">
                              <a:off x="7797708" y="320415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921BDC67-5203-47CA-8C7C-12804F581E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456587" y="2038297"/>
                            <a:ext cx="1630751" cy="1455490"/>
                            <a:chOff x="6304187" y="1885897"/>
                            <a:chExt cx="1630751" cy="1455490"/>
                          </a:xfrm>
                        </p:grpSpPr>
                        <p:sp>
                          <p:nvSpPr>
                            <p:cNvPr id="40" name="Half Frame 39">
                              <a:extLst>
                                <a:ext uri="{FF2B5EF4-FFF2-40B4-BE49-F238E27FC236}">
                                  <a16:creationId xmlns:a16="http://schemas.microsoft.com/office/drawing/2014/main" id="{4818900E-7891-43E2-A4F7-3FB4308A00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42837">
                              <a:off x="6304187" y="188589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1" name="Half Frame 40">
                              <a:extLst>
                                <a:ext uri="{FF2B5EF4-FFF2-40B4-BE49-F238E27FC236}">
                                  <a16:creationId xmlns:a16="http://schemas.microsoft.com/office/drawing/2014/main" id="{22DDB42B-C239-431B-8300-D8D3FE2A8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083526">
                              <a:off x="7797708" y="320415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2" name="Group 41">
                            <a:extLst>
                              <a:ext uri="{FF2B5EF4-FFF2-40B4-BE49-F238E27FC236}">
                                <a16:creationId xmlns:a16="http://schemas.microsoft.com/office/drawing/2014/main" id="{673BF67B-E238-4581-846C-99265232F4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13500000">
                            <a:off x="7606965" y="4037076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43" name="Half Frame 42">
                              <a:extLst>
                                <a:ext uri="{FF2B5EF4-FFF2-40B4-BE49-F238E27FC236}">
                                  <a16:creationId xmlns:a16="http://schemas.microsoft.com/office/drawing/2014/main" id="{272811FF-04D7-40AC-BEC1-5A7BDCFD45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4" name="Half Frame 43">
                              <a:extLst>
                                <a:ext uri="{FF2B5EF4-FFF2-40B4-BE49-F238E27FC236}">
                                  <a16:creationId xmlns:a16="http://schemas.microsoft.com/office/drawing/2014/main" id="{8E5CF649-526B-4AB6-8494-F04AC4077F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7B6737B3-F47B-4300-B741-FDAA1C2FA2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8100000">
                            <a:off x="6616566" y="4939226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46" name="Half Frame 45">
                              <a:extLst>
                                <a:ext uri="{FF2B5EF4-FFF2-40B4-BE49-F238E27FC236}">
                                  <a16:creationId xmlns:a16="http://schemas.microsoft.com/office/drawing/2014/main" id="{3B70FA63-8628-43BE-8D19-F44FF2C5EE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7" name="Half Frame 46">
                              <a:extLst>
                                <a:ext uri="{FF2B5EF4-FFF2-40B4-BE49-F238E27FC236}">
                                  <a16:creationId xmlns:a16="http://schemas.microsoft.com/office/drawing/2014/main" id="{6FA6635C-B4B8-4A37-A45D-BE52DB2092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8" name="Group 47">
                            <a:extLst>
                              <a:ext uri="{FF2B5EF4-FFF2-40B4-BE49-F238E27FC236}">
                                <a16:creationId xmlns:a16="http://schemas.microsoft.com/office/drawing/2014/main" id="{BF34A68C-3A87-4A0C-9AED-A26A008911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13500000">
                            <a:off x="5016097" y="2499764"/>
                            <a:ext cx="1841824" cy="1841927"/>
                            <a:chOff x="6093114" y="1499460"/>
                            <a:chExt cx="1841824" cy="1841927"/>
                          </a:xfrm>
                        </p:grpSpPr>
                        <p:sp>
                          <p:nvSpPr>
                            <p:cNvPr id="49" name="Half Frame 48">
                              <a:extLst>
                                <a:ext uri="{FF2B5EF4-FFF2-40B4-BE49-F238E27FC236}">
                                  <a16:creationId xmlns:a16="http://schemas.microsoft.com/office/drawing/2014/main" id="{0E0F97CD-D096-40F1-83D4-36402545F5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696921">
                              <a:off x="6093114" y="1499460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0" name="Half Frame 49">
                              <a:extLst>
                                <a:ext uri="{FF2B5EF4-FFF2-40B4-BE49-F238E27FC236}">
                                  <a16:creationId xmlns:a16="http://schemas.microsoft.com/office/drawing/2014/main" id="{E2B0C05D-E1EB-4748-A5EB-DC269DD58F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97708" y="320415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1" name="Group 50">
                            <a:extLst>
                              <a:ext uri="{FF2B5EF4-FFF2-40B4-BE49-F238E27FC236}">
                                <a16:creationId xmlns:a16="http://schemas.microsoft.com/office/drawing/2014/main" id="{C53659F9-8366-4177-8A00-B49E96E822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16400331">
                            <a:off x="4041385" y="1994086"/>
                            <a:ext cx="1330991" cy="1319372"/>
                            <a:chOff x="6395490" y="1815392"/>
                            <a:chExt cx="1539447" cy="1525996"/>
                          </a:xfrm>
                        </p:grpSpPr>
                        <p:sp>
                          <p:nvSpPr>
                            <p:cNvPr id="52" name="Half Frame 51">
                              <a:extLst>
                                <a:ext uri="{FF2B5EF4-FFF2-40B4-BE49-F238E27FC236}">
                                  <a16:creationId xmlns:a16="http://schemas.microsoft.com/office/drawing/2014/main" id="{23E10641-C3CE-42B3-B8EB-4E67C0B590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66334">
                              <a:off x="6395490" y="1815392"/>
                              <a:ext cx="182634" cy="1660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3" name="Half Frame 52">
                              <a:extLst>
                                <a:ext uri="{FF2B5EF4-FFF2-40B4-BE49-F238E27FC236}">
                                  <a16:creationId xmlns:a16="http://schemas.microsoft.com/office/drawing/2014/main" id="{392A2425-4D5E-423A-BF30-B3E3CA9CF3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390524">
                              <a:off x="7797707" y="320415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DE1A8C3D-FAE6-4127-AEFE-134650051E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13500000">
                            <a:off x="3237501" y="4058031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55" name="Half Frame 54">
                              <a:extLst>
                                <a:ext uri="{FF2B5EF4-FFF2-40B4-BE49-F238E27FC236}">
                                  <a16:creationId xmlns:a16="http://schemas.microsoft.com/office/drawing/2014/main" id="{91D4C5C0-1D53-495E-B6F6-299F665A43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6" name="Half Frame 55">
                              <a:extLst>
                                <a:ext uri="{FF2B5EF4-FFF2-40B4-BE49-F238E27FC236}">
                                  <a16:creationId xmlns:a16="http://schemas.microsoft.com/office/drawing/2014/main" id="{AF8A1173-FA05-4588-B1BC-D55471303A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4357EB9A-DE3E-4DF2-A24C-BF893854E7B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6300000">
                            <a:off x="1780815" y="3926777"/>
                            <a:ext cx="1688381" cy="1140619"/>
                            <a:chOff x="6232838" y="2149567"/>
                            <a:chExt cx="1688381" cy="1140619"/>
                          </a:xfrm>
                        </p:grpSpPr>
                        <p:sp>
                          <p:nvSpPr>
                            <p:cNvPr id="58" name="Half Frame 57">
                              <a:extLst>
                                <a:ext uri="{FF2B5EF4-FFF2-40B4-BE49-F238E27FC236}">
                                  <a16:creationId xmlns:a16="http://schemas.microsoft.com/office/drawing/2014/main" id="{F78009CE-E317-43D6-958E-459AD34723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700000">
                              <a:off x="6232838" y="214956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" name="Half Frame 58">
                              <a:extLst>
                                <a:ext uri="{FF2B5EF4-FFF2-40B4-BE49-F238E27FC236}">
                                  <a16:creationId xmlns:a16="http://schemas.microsoft.com/office/drawing/2014/main" id="{F82D33BE-0474-4727-A7A3-AEC833C3DC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276863">
                              <a:off x="7783989" y="3152956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2706B9F0-0D91-472E-9B82-DC4BE663C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8100000">
                            <a:off x="4300905" y="4937573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61" name="Half Frame 60">
                              <a:extLst>
                                <a:ext uri="{FF2B5EF4-FFF2-40B4-BE49-F238E27FC236}">
                                  <a16:creationId xmlns:a16="http://schemas.microsoft.com/office/drawing/2014/main" id="{CD6017FB-076A-4042-9B12-E3584ECA03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2" name="Half Frame 61">
                              <a:extLst>
                                <a:ext uri="{FF2B5EF4-FFF2-40B4-BE49-F238E27FC236}">
                                  <a16:creationId xmlns:a16="http://schemas.microsoft.com/office/drawing/2014/main" id="{896456B8-4FC9-42AB-A5A2-306BFEB43E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0190834-5F2D-4273-B2A8-4AF0666496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8100000">
                            <a:off x="2259964" y="4947552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64" name="Half Frame 63">
                              <a:extLst>
                                <a:ext uri="{FF2B5EF4-FFF2-40B4-BE49-F238E27FC236}">
                                  <a16:creationId xmlns:a16="http://schemas.microsoft.com/office/drawing/2014/main" id="{7F5CF052-7FEF-404A-9277-A0D106431F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5" name="Half Frame 64">
                              <a:extLst>
                                <a:ext uri="{FF2B5EF4-FFF2-40B4-BE49-F238E27FC236}">
                                  <a16:creationId xmlns:a16="http://schemas.microsoft.com/office/drawing/2014/main" id="{7945E8F2-E755-47C3-883C-A28A770302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" name="Group 65">
                            <a:extLst>
                              <a:ext uri="{FF2B5EF4-FFF2-40B4-BE49-F238E27FC236}">
                                <a16:creationId xmlns:a16="http://schemas.microsoft.com/office/drawing/2014/main" id="{B867584F-760D-4DF0-BC57-994BE9CB34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8100000">
                            <a:off x="8596421" y="4949204"/>
                            <a:ext cx="1009331" cy="1014009"/>
                            <a:chOff x="6934587" y="2318398"/>
                            <a:chExt cx="1009331" cy="1014009"/>
                          </a:xfrm>
                        </p:grpSpPr>
                        <p:sp>
                          <p:nvSpPr>
                            <p:cNvPr id="67" name="Half Frame 66">
                              <a:extLst>
                                <a:ext uri="{FF2B5EF4-FFF2-40B4-BE49-F238E27FC236}">
                                  <a16:creationId xmlns:a16="http://schemas.microsoft.com/office/drawing/2014/main" id="{22F1060B-D4C8-41B6-A6A0-8B2C692E8B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6934587" y="2318398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8" name="Half Frame 67">
                              <a:extLst>
                                <a:ext uri="{FF2B5EF4-FFF2-40B4-BE49-F238E27FC236}">
                                  <a16:creationId xmlns:a16="http://schemas.microsoft.com/office/drawing/2014/main" id="{33A00330-C5C9-40A8-B96D-665135A560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" name="Group 71">
                            <a:extLst>
                              <a:ext uri="{FF2B5EF4-FFF2-40B4-BE49-F238E27FC236}">
                                <a16:creationId xmlns:a16="http://schemas.microsoft.com/office/drawing/2014/main" id="{D1ACDF75-9AC4-44AD-B09B-3AE56E1A6C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561913">
                            <a:off x="6467073" y="4013272"/>
                            <a:ext cx="1010081" cy="1029867"/>
                            <a:chOff x="6933837" y="2302540"/>
                            <a:chExt cx="1010081" cy="1029867"/>
                          </a:xfrm>
                        </p:grpSpPr>
                        <p:sp>
                          <p:nvSpPr>
                            <p:cNvPr id="73" name="Half Frame 72">
                              <a:extLst>
                                <a:ext uri="{FF2B5EF4-FFF2-40B4-BE49-F238E27FC236}">
                                  <a16:creationId xmlns:a16="http://schemas.microsoft.com/office/drawing/2014/main" id="{93AB382E-E1D1-41C8-93AA-1314BC9C6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33837" y="2302540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" name="Half Frame 73">
                              <a:extLst>
                                <a:ext uri="{FF2B5EF4-FFF2-40B4-BE49-F238E27FC236}">
                                  <a16:creationId xmlns:a16="http://schemas.microsoft.com/office/drawing/2014/main" id="{EECDC637-F8C3-4DDA-836B-92042992F8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7806688" y="3195177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4CCD53D2-18CF-4FB7-A410-C356DCEAF4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1255" y="3977040"/>
                            <a:ext cx="1066208" cy="941761"/>
                            <a:chOff x="6933837" y="2302540"/>
                            <a:chExt cx="1066208" cy="941761"/>
                          </a:xfrm>
                        </p:grpSpPr>
                        <p:sp>
                          <p:nvSpPr>
                            <p:cNvPr id="76" name="Half Frame 75">
                              <a:extLst>
                                <a:ext uri="{FF2B5EF4-FFF2-40B4-BE49-F238E27FC236}">
                                  <a16:creationId xmlns:a16="http://schemas.microsoft.com/office/drawing/2014/main" id="{CF32CF16-95F2-4899-B47E-C1011DD16A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327507">
                              <a:off x="6933837" y="2302540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7" name="Half Frame 76">
                              <a:extLst>
                                <a:ext uri="{FF2B5EF4-FFF2-40B4-BE49-F238E27FC236}">
                                  <a16:creationId xmlns:a16="http://schemas.microsoft.com/office/drawing/2014/main" id="{1F584DEC-7716-416B-B9E0-0747FA1ED7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62815" y="3107071"/>
                              <a:ext cx="137230" cy="137230"/>
                            </a:xfrm>
                            <a:prstGeom prst="halfFrame">
                              <a:avLst>
                                <a:gd name="adj1" fmla="val 4912"/>
                                <a:gd name="adj2" fmla="val 5965"/>
                              </a:avLst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C98FDF67-7908-4ABC-86B6-2A41FB1315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93244" y="5860072"/>
                          <a:ext cx="629877" cy="73368"/>
                          <a:chOff x="1193244" y="5860072"/>
                          <a:chExt cx="629877" cy="73368"/>
                        </a:xfrm>
                      </p:grpSpPr>
                      <p:cxnSp>
                        <p:nvCxnSpPr>
                          <p:cNvPr id="84" name="Straight Connector 83">
                            <a:extLst>
                              <a:ext uri="{FF2B5EF4-FFF2-40B4-BE49-F238E27FC236}">
                                <a16:creationId xmlns:a16="http://schemas.microsoft.com/office/drawing/2014/main" id="{3D4CB770-7640-4BEC-92DA-4D80B9BEFC2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278835" y="5863538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272A446D-53A6-459C-AD1B-0F05284C71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387546" y="5866422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DCEFF03C-27CF-46F8-87A9-F18457BD5EA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602944" y="5862758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D4C27C53-30BC-4EAB-983D-A68C63924DF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491667" y="5866422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>
                            <a:extLst>
                              <a:ext uri="{FF2B5EF4-FFF2-40B4-BE49-F238E27FC236}">
                                <a16:creationId xmlns:a16="http://schemas.microsoft.com/office/drawing/2014/main" id="{DD0D1078-2A96-4DD8-A9A3-EF866D7C36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692256" y="5865508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Straight Connector 88">
                            <a:extLst>
                              <a:ext uri="{FF2B5EF4-FFF2-40B4-BE49-F238E27FC236}">
                                <a16:creationId xmlns:a16="http://schemas.microsoft.com/office/drawing/2014/main" id="{4F6FDABB-2F8A-4D9F-9D29-06C47D5B7F5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193244" y="5860072"/>
                            <a:ext cx="130865" cy="670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DC29835F-AB7E-48D1-834B-35F9481063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3690" y="5099041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CE50E3BD-5354-4DF8-968D-639AF0BAE2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2748" y="5403513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BB4FE4C0-5580-4554-9A4C-E29B3A439E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01268" y="5403513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04853F53-88D5-4FEE-80C8-2B8E7495C3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1024" y="5420946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9D774EA8-8CF6-4F76-844C-FA257618A4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59149" y="5255409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6A8E3F2-29FC-4324-8ECF-DA859D45F0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3953" y="3076603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1C71AAA0-58BB-4F2B-9C50-C11CA23AAD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7476" y="3087581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H</a:t>
                        </a:r>
                      </a:p>
                    </p:txBody>
                  </p: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3673A1AD-089B-4F1A-9690-CCCE49C6F9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31501" y="1131916"/>
                        <a:ext cx="4109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G</a:t>
                        </a:r>
                      </a:p>
                    </p:txBody>
                  </p:sp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DBEA0A64-9418-4B88-B4C9-E87470E15C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893" y="5997575"/>
                        <a:ext cx="14112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/>
                          <a:t>50×2×9.81 N</a:t>
                        </a: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BFB04445-4F1F-42F4-8CC7-18B2C24201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10254" y="5986491"/>
                        <a:ext cx="14112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/>
                          <a:t>50×5×9.81 N</a:t>
                        </a:r>
                      </a:p>
                    </p:txBody>
                  </p:sp>
                </p:grpSp>
                <p:sp>
                  <p:nvSpPr>
                    <p:cNvPr id="2" name="Arc 1">
                      <a:extLst>
                        <a:ext uri="{FF2B5EF4-FFF2-40B4-BE49-F238E27FC236}">
                          <a16:creationId xmlns:a16="http://schemas.microsoft.com/office/drawing/2014/main" id="{455E5322-6E13-4051-AFA1-31C4F9672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2116" y="5147880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8" name="Arc 107">
                      <a:extLst>
                        <a:ext uri="{FF2B5EF4-FFF2-40B4-BE49-F238E27FC236}">
                          <a16:creationId xmlns:a16="http://schemas.microsoft.com/office/drawing/2014/main" id="{2D00E5FC-A7D5-4D68-B8C5-03430A692CA4}"/>
                        </a:ext>
                      </a:extLst>
                    </p:cNvPr>
                    <p:cNvSpPr/>
                    <p:nvPr/>
                  </p:nvSpPr>
                  <p:spPr>
                    <a:xfrm rot="9652586">
                      <a:off x="3477644" y="3595210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2" name="Arc 111">
                      <a:extLst>
                        <a:ext uri="{FF2B5EF4-FFF2-40B4-BE49-F238E27FC236}">
                          <a16:creationId xmlns:a16="http://schemas.microsoft.com/office/drawing/2014/main" id="{69C8EE92-2C64-461E-9291-9B4BAADA5E16}"/>
                        </a:ext>
                      </a:extLst>
                    </p:cNvPr>
                    <p:cNvSpPr/>
                    <p:nvPr/>
                  </p:nvSpPr>
                  <p:spPr>
                    <a:xfrm rot="5565042">
                      <a:off x="3657192" y="3589787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" name="Arc 112">
                      <a:extLst>
                        <a:ext uri="{FF2B5EF4-FFF2-40B4-BE49-F238E27FC236}">
                          <a16:creationId xmlns:a16="http://schemas.microsoft.com/office/drawing/2014/main" id="{D3A165AE-40EB-4B8C-AF6B-0BAD1C64E6E0}"/>
                        </a:ext>
                      </a:extLst>
                    </p:cNvPr>
                    <p:cNvSpPr/>
                    <p:nvPr/>
                  </p:nvSpPr>
                  <p:spPr>
                    <a:xfrm rot="8094708">
                      <a:off x="5591609" y="1634482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4" name="Arc 113">
                      <a:extLst>
                        <a:ext uri="{FF2B5EF4-FFF2-40B4-BE49-F238E27FC236}">
                          <a16:creationId xmlns:a16="http://schemas.microsoft.com/office/drawing/2014/main" id="{031E0E13-1C45-4809-AF09-9B5872A73F82}"/>
                        </a:ext>
                      </a:extLst>
                    </p:cNvPr>
                    <p:cNvSpPr/>
                    <p:nvPr/>
                  </p:nvSpPr>
                  <p:spPr>
                    <a:xfrm rot="4807951">
                      <a:off x="5797580" y="1625805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" name="Arc 114">
                      <a:extLst>
                        <a:ext uri="{FF2B5EF4-FFF2-40B4-BE49-F238E27FC236}">
                          <a16:creationId xmlns:a16="http://schemas.microsoft.com/office/drawing/2014/main" id="{3C6733C9-9EF2-4973-8B6A-A14FA28A1316}"/>
                        </a:ext>
                      </a:extLst>
                    </p:cNvPr>
                    <p:cNvSpPr/>
                    <p:nvPr/>
                  </p:nvSpPr>
                  <p:spPr>
                    <a:xfrm rot="4807951">
                      <a:off x="7990783" y="3580090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6" name="Arc 115">
                      <a:extLst>
                        <a:ext uri="{FF2B5EF4-FFF2-40B4-BE49-F238E27FC236}">
                          <a16:creationId xmlns:a16="http://schemas.microsoft.com/office/drawing/2014/main" id="{0ED64962-7BEF-4B1E-BC1E-9C0872B28AD7}"/>
                        </a:ext>
                      </a:extLst>
                    </p:cNvPr>
                    <p:cNvSpPr/>
                    <p:nvPr/>
                  </p:nvSpPr>
                  <p:spPr>
                    <a:xfrm rot="8345018">
                      <a:off x="7785484" y="3570738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Arc 116">
                      <a:extLst>
                        <a:ext uri="{FF2B5EF4-FFF2-40B4-BE49-F238E27FC236}">
                          <a16:creationId xmlns:a16="http://schemas.microsoft.com/office/drawing/2014/main" id="{3A279891-B9B4-4A7D-91F9-B3AF64B54101}"/>
                        </a:ext>
                      </a:extLst>
                    </p:cNvPr>
                    <p:cNvSpPr/>
                    <p:nvPr/>
                  </p:nvSpPr>
                  <p:spPr>
                    <a:xfrm rot="14909772">
                      <a:off x="9786122" y="5189790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40AC6EF4-6BCF-4306-BEAA-9057B1D92DF2}"/>
                        </a:ext>
                      </a:extLst>
                    </p:cNvPr>
                    <p:cNvSpPr/>
                    <p:nvPr/>
                  </p:nvSpPr>
                  <p:spPr>
                    <a:xfrm rot="1970147">
                      <a:off x="5994665" y="5083854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9" name="Arc 118">
                      <a:extLst>
                        <a:ext uri="{FF2B5EF4-FFF2-40B4-BE49-F238E27FC236}">
                          <a16:creationId xmlns:a16="http://schemas.microsoft.com/office/drawing/2014/main" id="{04BFB7AE-4F65-43A7-A6D7-A2BF069B78C6}"/>
                        </a:ext>
                      </a:extLst>
                    </p:cNvPr>
                    <p:cNvSpPr/>
                    <p:nvPr/>
                  </p:nvSpPr>
                  <p:spPr>
                    <a:xfrm rot="12738379">
                      <a:off x="5404188" y="5093434"/>
                      <a:ext cx="432461" cy="379125"/>
                    </a:xfrm>
                    <a:prstGeom prst="arc">
                      <a:avLst>
                        <a:gd name="adj1" fmla="val 16200000"/>
                        <a:gd name="adj2" fmla="val 202138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A23EE97-34D9-49D8-A322-90C7796F715A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413" y="5032350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46.64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80E3814-CAC6-4F0A-BA18-A7699CE8F4E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895" y="5124769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46.64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3314C9C-5577-49B7-A8E6-CF676DC11B64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427" y="5084447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46.64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8787B59-0523-4360-BC3B-44D80358B090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617" y="5096256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46.64</a:t>
                    </a: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580D49D-B800-4993-BEEB-4BF83D8C7000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384" y="3941490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43.36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8ECB7E6-1385-44FC-BB65-42E95728B57C}"/>
                      </a:ext>
                    </a:extLst>
                  </p:cNvPr>
                  <p:cNvSpPr txBox="1"/>
                  <p:nvPr/>
                </p:nvSpPr>
                <p:spPr>
                  <a:xfrm>
                    <a:off x="3727930" y="4061882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43.36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A3FB9446-1ED4-4E25-B478-8FC1E047B938}"/>
                      </a:ext>
                    </a:extLst>
                  </p:cNvPr>
                  <p:cNvSpPr txBox="1"/>
                  <p:nvPr/>
                </p:nvSpPr>
                <p:spPr>
                  <a:xfrm>
                    <a:off x="5403162" y="2087257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43.36</a:t>
                    </a: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B7EEB97C-B2A7-49AF-9F99-FA759EF74CC3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015" y="3941490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43.36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59994B6-3808-490D-A681-E94431E6B07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761" y="4131094"/>
                    <a:ext cx="7680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43.36</a:t>
                    </a:r>
                  </a:p>
                </p:txBody>
              </p:sp>
            </p:grp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6EF197-46E2-4E52-B0D7-D33732380A81}"/>
                </a:ext>
              </a:extLst>
            </p:cNvPr>
            <p:cNvCxnSpPr/>
            <p:nvPr/>
          </p:nvCxnSpPr>
          <p:spPr>
            <a:xfrm flipV="1">
              <a:off x="2111446" y="5123177"/>
              <a:ext cx="0" cy="934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49B9D858-F1C7-4C6F-A795-98ECBC5CBAC6}"/>
                </a:ext>
              </a:extLst>
            </p:cNvPr>
            <p:cNvCxnSpPr/>
            <p:nvPr/>
          </p:nvCxnSpPr>
          <p:spPr>
            <a:xfrm>
              <a:off x="714509" y="4608325"/>
              <a:ext cx="1206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E80E50A-6F69-4F14-BCC4-A35EBDFBAFE2}"/>
                </a:ext>
              </a:extLst>
            </p:cNvPr>
            <p:cNvCxnSpPr/>
            <p:nvPr/>
          </p:nvCxnSpPr>
          <p:spPr>
            <a:xfrm flipV="1">
              <a:off x="10903250" y="5173977"/>
              <a:ext cx="0" cy="934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3482F2-FB1B-41F5-B432-84ECC65C79CF}"/>
                  </a:ext>
                </a:extLst>
              </p:cNvPr>
              <p:cNvSpPr txBox="1"/>
              <p:nvPr/>
            </p:nvSpPr>
            <p:spPr>
              <a:xfrm rot="18943802">
                <a:off x="1955417" y="3434291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𝐴𝐻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=1517.86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3482F2-FB1B-41F5-B432-84ECC65C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43802">
                <a:off x="1955417" y="3434291"/>
                <a:ext cx="209104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87D1020-8749-49E9-9A80-AE424A940577}"/>
                  </a:ext>
                </a:extLst>
              </p:cNvPr>
              <p:cNvSpPr txBox="1"/>
              <p:nvPr/>
            </p:nvSpPr>
            <p:spPr>
              <a:xfrm rot="18943802">
                <a:off x="4179526" y="1464552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𝐺𝐻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=1518.08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87D1020-8749-49E9-9A80-AE424A94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43802">
                <a:off x="4179526" y="1464552"/>
                <a:ext cx="209104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1696E64-482C-4EC7-B9A8-B8AC0E43362A}"/>
                  </a:ext>
                </a:extLst>
              </p:cNvPr>
              <p:cNvSpPr txBox="1"/>
              <p:nvPr/>
            </p:nvSpPr>
            <p:spPr>
              <a:xfrm rot="2493173">
                <a:off x="6745750" y="1360365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𝐹𝐺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=1518.08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1696E64-482C-4EC7-B9A8-B8AC0E43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93173">
                <a:off x="6745750" y="1360365"/>
                <a:ext cx="209104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B4D4AC7-5F58-453E-AF38-A49C64A93AAC}"/>
                  </a:ext>
                </a:extLst>
              </p:cNvPr>
              <p:cNvSpPr txBox="1"/>
              <p:nvPr/>
            </p:nvSpPr>
            <p:spPr>
              <a:xfrm rot="2493173">
                <a:off x="8880644" y="3327500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=3204.68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B4D4AC7-5F58-453E-AF38-A49C64A9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93173">
                <a:off x="8880644" y="3327500"/>
                <a:ext cx="20910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7AA3873-B24D-4612-A2DB-5A2DC4C4B289}"/>
                  </a:ext>
                </a:extLst>
              </p:cNvPr>
              <p:cNvSpPr txBox="1"/>
              <p:nvPr/>
            </p:nvSpPr>
            <p:spPr>
              <a:xfrm rot="5400000">
                <a:off x="5641852" y="2441233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𝐺𝐶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=2207.45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7AA3873-B24D-4612-A2DB-5A2DC4C4B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41852" y="2441233"/>
                <a:ext cx="20910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D5459C8-5DED-44B1-A65F-8A4DD47E09E4}"/>
                  </a:ext>
                </a:extLst>
              </p:cNvPr>
              <p:cNvSpPr txBox="1"/>
              <p:nvPr/>
            </p:nvSpPr>
            <p:spPr>
              <a:xfrm rot="19103509">
                <a:off x="6530641" y="3251692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=1686.598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D5459C8-5DED-44B1-A65F-8A4DD47E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3509">
                <a:off x="6530641" y="3251692"/>
                <a:ext cx="20910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BBE6637-F15F-434E-8224-DAF230961C76}"/>
                  </a:ext>
                </a:extLst>
              </p:cNvPr>
              <p:cNvSpPr txBox="1"/>
              <p:nvPr/>
            </p:nvSpPr>
            <p:spPr>
              <a:xfrm>
                <a:off x="6672714" y="4595765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=2200.27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BBE6637-F15F-434E-8224-DAF230961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14" y="4595765"/>
                <a:ext cx="20910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834B8F6-52A1-4925-958B-0BB7C830AE70}"/>
                  </a:ext>
                </a:extLst>
              </p:cNvPr>
              <p:cNvSpPr txBox="1"/>
              <p:nvPr/>
            </p:nvSpPr>
            <p:spPr>
              <a:xfrm>
                <a:off x="8846688" y="4594810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=2452.5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834B8F6-52A1-4925-958B-0BB7C830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88" y="4594810"/>
                <a:ext cx="20910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0867BD-BEA0-4BCC-9E9E-E0DE604E9DCB}"/>
                  </a:ext>
                </a:extLst>
              </p:cNvPr>
              <p:cNvSpPr txBox="1"/>
              <p:nvPr/>
            </p:nvSpPr>
            <p:spPr>
              <a:xfrm rot="5400000">
                <a:off x="7866535" y="3696271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=2452.5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0867BD-BEA0-4BCC-9E9E-E0DE604E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866535" y="3696271"/>
                <a:ext cx="20910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368B569-948D-49FF-A487-330F6047FAFC}"/>
                  </a:ext>
                </a:extLst>
              </p:cNvPr>
              <p:cNvSpPr txBox="1"/>
              <p:nvPr/>
            </p:nvSpPr>
            <p:spPr>
              <a:xfrm rot="2581846">
                <a:off x="4461888" y="3213107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=0.201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368B569-948D-49FF-A487-330F6047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1846">
                <a:off x="4461888" y="3213107"/>
                <a:ext cx="209104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7FBDA8-BBA2-46BE-A756-9449618CB61D}"/>
                  </a:ext>
                </a:extLst>
              </p:cNvPr>
              <p:cNvSpPr txBox="1"/>
              <p:nvPr/>
            </p:nvSpPr>
            <p:spPr>
              <a:xfrm>
                <a:off x="4460607" y="4598370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=1042.13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7FBDA8-BBA2-46BE-A756-9449618CB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07" y="4598370"/>
                <a:ext cx="209104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7E7423A-11F1-4048-B8A8-A7AC6BE08B5C}"/>
                  </a:ext>
                </a:extLst>
              </p:cNvPr>
              <p:cNvSpPr txBox="1"/>
              <p:nvPr/>
            </p:nvSpPr>
            <p:spPr>
              <a:xfrm>
                <a:off x="2275398" y="4599747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=1042.13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7E7423A-11F1-4048-B8A8-A7AC6BE0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98" y="4599747"/>
                <a:ext cx="209104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B10403E-3108-464B-BA86-3C3E743C85A3}"/>
                  </a:ext>
                </a:extLst>
              </p:cNvPr>
              <p:cNvSpPr txBox="1"/>
              <p:nvPr/>
            </p:nvSpPr>
            <p:spPr>
              <a:xfrm rot="5400000">
                <a:off x="3494069" y="3827830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𝐵𝐻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B10403E-3108-464B-BA86-3C3E743C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94069" y="3827830"/>
                <a:ext cx="209104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666037-35C3-4DE5-99AB-8C436E704225}"/>
                  </a:ext>
                </a:extLst>
              </p:cNvPr>
              <p:cNvSpPr txBox="1"/>
              <p:nvPr/>
            </p:nvSpPr>
            <p:spPr>
              <a:xfrm>
                <a:off x="179384" y="4279553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𝐴𝐻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666037-35C3-4DE5-99AB-8C436E704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4" y="4279553"/>
                <a:ext cx="209104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6AFEF46-C2BE-46F0-8C4B-DBB85DADA662}"/>
                  </a:ext>
                </a:extLst>
              </p:cNvPr>
              <p:cNvSpPr txBox="1"/>
              <p:nvPr/>
            </p:nvSpPr>
            <p:spPr>
              <a:xfrm>
                <a:off x="1108477" y="6034884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=1103.67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6AFEF46-C2BE-46F0-8C4B-DBB85DAD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77" y="6034884"/>
                <a:ext cx="20910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7FC0C2-3DF6-4402-BAF8-9840AC06C82B}"/>
                  </a:ext>
                </a:extLst>
              </p:cNvPr>
              <p:cNvSpPr txBox="1"/>
              <p:nvPr/>
            </p:nvSpPr>
            <p:spPr>
              <a:xfrm>
                <a:off x="9699897" y="6108700"/>
                <a:ext cx="2091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𝐸𝑉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=2329.98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7FC0C2-3DF6-4402-BAF8-9840AC06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97" y="6108700"/>
                <a:ext cx="209104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4FE398-8CF9-4EA3-A5F1-1451E0056A60}"/>
              </a:ext>
            </a:extLst>
          </p:cNvPr>
          <p:cNvSpPr txBox="1"/>
          <p:nvPr/>
        </p:nvSpPr>
        <p:spPr>
          <a:xfrm>
            <a:off x="6004245" y="3233262"/>
            <a:ext cx="3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93C3E1-57BB-4DA1-B9B6-2BAD7124B70A}"/>
              </a:ext>
            </a:extLst>
          </p:cNvPr>
          <p:cNvSpPr/>
          <p:nvPr/>
        </p:nvSpPr>
        <p:spPr>
          <a:xfrm>
            <a:off x="8277107" y="3624581"/>
            <a:ext cx="80644" cy="806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F115B-C5C6-4F2C-A1FF-5924CA3DD59C}"/>
              </a:ext>
            </a:extLst>
          </p:cNvPr>
          <p:cNvSpPr/>
          <p:nvPr/>
        </p:nvSpPr>
        <p:spPr>
          <a:xfrm>
            <a:off x="8428355" y="3622836"/>
            <a:ext cx="80644" cy="806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3FE8D0-5751-4D25-A814-1B7B6F805DA1}"/>
              </a:ext>
            </a:extLst>
          </p:cNvPr>
          <p:cNvSpPr/>
          <p:nvPr/>
        </p:nvSpPr>
        <p:spPr>
          <a:xfrm>
            <a:off x="8548570" y="3624581"/>
            <a:ext cx="80644" cy="806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D76A59-08A9-4911-B43B-8DCE2C914DA4}"/>
              </a:ext>
            </a:extLst>
          </p:cNvPr>
          <p:cNvCxnSpPr/>
          <p:nvPr/>
        </p:nvCxnSpPr>
        <p:spPr>
          <a:xfrm>
            <a:off x="8219757" y="3705225"/>
            <a:ext cx="467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A42A15-EEC6-4808-905F-0739CB773F0A}"/>
              </a:ext>
            </a:extLst>
          </p:cNvPr>
          <p:cNvSpPr txBox="1"/>
          <p:nvPr/>
        </p:nvSpPr>
        <p:spPr>
          <a:xfrm>
            <a:off x="4897913" y="3233260"/>
            <a:ext cx="3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5DDD8-EAFC-45FE-90A0-59991F59D93F}"/>
              </a:ext>
            </a:extLst>
          </p:cNvPr>
          <p:cNvSpPr txBox="1"/>
          <p:nvPr/>
        </p:nvSpPr>
        <p:spPr>
          <a:xfrm>
            <a:off x="7095053" y="3233261"/>
            <a:ext cx="3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734B2-8EA6-4C0D-B2C2-4B016AA10B42}"/>
              </a:ext>
            </a:extLst>
          </p:cNvPr>
          <p:cNvSpPr txBox="1"/>
          <p:nvPr/>
        </p:nvSpPr>
        <p:spPr>
          <a:xfrm>
            <a:off x="3437057" y="3100646"/>
            <a:ext cx="3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26030-1A1F-4A07-857C-1319534D20BB}"/>
              </a:ext>
            </a:extLst>
          </p:cNvPr>
          <p:cNvSpPr txBox="1"/>
          <p:nvPr/>
        </p:nvSpPr>
        <p:spPr>
          <a:xfrm>
            <a:off x="8438579" y="3082391"/>
            <a:ext cx="3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9C3060-ABB4-45E9-97D4-C00DAE603FB8}"/>
              </a:ext>
            </a:extLst>
          </p:cNvPr>
          <p:cNvGrpSpPr/>
          <p:nvPr/>
        </p:nvGrpSpPr>
        <p:grpSpPr>
          <a:xfrm>
            <a:off x="3548697" y="3028950"/>
            <a:ext cx="5094605" cy="1424006"/>
            <a:chOff x="3548697" y="3028950"/>
            <a:chExt cx="5094605" cy="1424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0F60BA-DEA1-4E44-8353-07D1CD58590C}"/>
                </a:ext>
              </a:extLst>
            </p:cNvPr>
            <p:cNvGrpSpPr/>
            <p:nvPr/>
          </p:nvGrpSpPr>
          <p:grpSpPr>
            <a:xfrm>
              <a:off x="3548697" y="3233261"/>
              <a:ext cx="5094605" cy="391320"/>
              <a:chOff x="3548697" y="3233261"/>
              <a:chExt cx="5094605" cy="39132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02F5070-28A4-414D-A4ED-99BF1852C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482" y="3251835"/>
                <a:ext cx="4735195" cy="17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C83F5CE2-00D2-4ACD-ABF5-509EC5D98F18}"/>
                  </a:ext>
                </a:extLst>
              </p:cNvPr>
              <p:cNvSpPr/>
              <p:nvPr/>
            </p:nvSpPr>
            <p:spPr>
              <a:xfrm>
                <a:off x="3548697" y="3257234"/>
                <a:ext cx="379095" cy="353060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D965D25C-354F-48BB-99A0-51521D739BB8}"/>
                  </a:ext>
                </a:extLst>
              </p:cNvPr>
              <p:cNvSpPr/>
              <p:nvPr/>
            </p:nvSpPr>
            <p:spPr>
              <a:xfrm>
                <a:off x="8264207" y="3271521"/>
                <a:ext cx="379095" cy="353060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DC6FD68-F21E-4C56-9629-3610E7ADE67C}"/>
                  </a:ext>
                </a:extLst>
              </p:cNvPr>
              <p:cNvCxnSpPr/>
              <p:nvPr/>
            </p:nvCxnSpPr>
            <p:spPr>
              <a:xfrm>
                <a:off x="4868863" y="3233261"/>
                <a:ext cx="0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2E36D18-1CBB-46D1-9FCF-2F89E2EC38E9}"/>
                  </a:ext>
                </a:extLst>
              </p:cNvPr>
              <p:cNvCxnSpPr/>
              <p:nvPr/>
            </p:nvCxnSpPr>
            <p:spPr>
              <a:xfrm>
                <a:off x="5961063" y="3233261"/>
                <a:ext cx="0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C91CF4-83CB-431D-8C9E-295D68627DBB}"/>
                  </a:ext>
                </a:extLst>
              </p:cNvPr>
              <p:cNvCxnSpPr/>
              <p:nvPr/>
            </p:nvCxnSpPr>
            <p:spPr>
              <a:xfrm>
                <a:off x="7110413" y="3233261"/>
                <a:ext cx="0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5EFA85-4FE7-4FE6-80F2-9B3213097F48}"/>
                </a:ext>
              </a:extLst>
            </p:cNvPr>
            <p:cNvCxnSpPr/>
            <p:nvPr/>
          </p:nvCxnSpPr>
          <p:spPr>
            <a:xfrm>
              <a:off x="3733482" y="3028950"/>
              <a:ext cx="47140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50300A-A613-4BB4-9712-A25349C4D2F3}"/>
                </a:ext>
              </a:extLst>
            </p:cNvPr>
            <p:cNvSpPr txBox="1"/>
            <p:nvPr/>
          </p:nvSpPr>
          <p:spPr>
            <a:xfrm>
              <a:off x="5683164" y="4130040"/>
              <a:ext cx="835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981 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ECE7BA7-C5EC-45A7-A002-BF80C6445901}"/>
                </a:ext>
              </a:extLst>
            </p:cNvPr>
            <p:cNvCxnSpPr>
              <a:cxnSpLocks/>
            </p:cNvCxnSpPr>
            <p:nvPr/>
          </p:nvCxnSpPr>
          <p:spPr>
            <a:xfrm>
              <a:off x="5961063" y="3257234"/>
              <a:ext cx="0" cy="910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5B9B2B-D61A-41E4-AD2E-F3CECEE8EE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0413" y="3268980"/>
              <a:ext cx="0" cy="89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A0A79B-3090-4D27-94DF-2D870EEEDBC4}"/>
                </a:ext>
              </a:extLst>
            </p:cNvPr>
            <p:cNvSpPr txBox="1"/>
            <p:nvPr/>
          </p:nvSpPr>
          <p:spPr>
            <a:xfrm>
              <a:off x="6833784" y="4145179"/>
              <a:ext cx="835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2452.5 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945A827-331F-4425-92E1-0A61AD17E373}"/>
                </a:ext>
              </a:extLst>
            </p:cNvPr>
            <p:cNvCxnSpPr/>
            <p:nvPr/>
          </p:nvCxnSpPr>
          <p:spPr>
            <a:xfrm>
              <a:off x="3733482" y="3748092"/>
              <a:ext cx="11353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7C536B-42A8-4083-8FD8-9F797E20C131}"/>
                </a:ext>
              </a:extLst>
            </p:cNvPr>
            <p:cNvCxnSpPr>
              <a:cxnSpLocks/>
            </p:cNvCxnSpPr>
            <p:nvPr/>
          </p:nvCxnSpPr>
          <p:spPr>
            <a:xfrm>
              <a:off x="4868863" y="3748092"/>
              <a:ext cx="1092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7DB3896-A0AD-44DF-A315-B86D4A805587}"/>
                </a:ext>
              </a:extLst>
            </p:cNvPr>
            <p:cNvCxnSpPr>
              <a:cxnSpLocks/>
            </p:cNvCxnSpPr>
            <p:nvPr/>
          </p:nvCxnSpPr>
          <p:spPr>
            <a:xfrm>
              <a:off x="5961063" y="3748092"/>
              <a:ext cx="11493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CA3357-2125-48AD-B9DD-DCFCE5A2D9BE}"/>
                </a:ext>
              </a:extLst>
            </p:cNvPr>
            <p:cNvCxnSpPr>
              <a:cxnSpLocks/>
            </p:cNvCxnSpPr>
            <p:nvPr/>
          </p:nvCxnSpPr>
          <p:spPr>
            <a:xfrm>
              <a:off x="7114857" y="3748092"/>
              <a:ext cx="1353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3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F18524-4B48-43F1-9616-DD429825B34B}"/>
              </a:ext>
            </a:extLst>
          </p:cNvPr>
          <p:cNvGrpSpPr/>
          <p:nvPr/>
        </p:nvGrpSpPr>
        <p:grpSpPr>
          <a:xfrm>
            <a:off x="4810125" y="2333625"/>
            <a:ext cx="2571750" cy="2571750"/>
            <a:chOff x="0" y="0"/>
            <a:chExt cx="2733675" cy="25717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1840AC-369B-4B4A-8739-4A918AF5F025}"/>
                </a:ext>
              </a:extLst>
            </p:cNvPr>
            <p:cNvCxnSpPr/>
            <p:nvPr/>
          </p:nvCxnSpPr>
          <p:spPr>
            <a:xfrm>
              <a:off x="0" y="1314450"/>
              <a:ext cx="2733675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99A7D4-6481-431F-8BB7-D84DF897107B}"/>
                </a:ext>
              </a:extLst>
            </p:cNvPr>
            <p:cNvCxnSpPr/>
            <p:nvPr/>
          </p:nvCxnSpPr>
          <p:spPr>
            <a:xfrm>
              <a:off x="1333500" y="0"/>
              <a:ext cx="0" cy="257175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7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SINGH</dc:creator>
  <cp:lastModifiedBy>ALOK SINGH</cp:lastModifiedBy>
  <cp:revision>16</cp:revision>
  <dcterms:created xsi:type="dcterms:W3CDTF">2017-11-12T17:32:39Z</dcterms:created>
  <dcterms:modified xsi:type="dcterms:W3CDTF">2017-11-13T17:52:47Z</dcterms:modified>
</cp:coreProperties>
</file>