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21C1-0DCC-48F1-A111-04D69315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D63E0-CCB0-41B5-8187-659EB537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D0D4-0B4B-48AF-AD18-436986CE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B4B0-D3D6-43C2-89A8-C6E50983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8616-0E73-439E-9CD6-8A5F2F5C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3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6E41-7B34-43DB-A92F-C00E1EFF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24D7-EACE-41A3-A8B5-47A9842C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E551-2441-487B-BB03-8C70FD5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8282-E3FB-4D7B-9B7D-371DDB7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61B5-2C18-417B-8897-CA55374E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54803-3EB0-42FD-8114-EBC1603C2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0A7D-0673-46A9-93E0-FF6F62A7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CDBB-00D2-4572-A038-8DCBA656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E60D-D6F0-4830-ACA6-DA716184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2DBB-696B-4573-A149-C1FBA040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C49D-2FA5-44F5-B443-C076B63C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BFB6-1EFE-43E6-BFD0-7CCDE9AD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79D8-45B2-4797-BC8A-D44D57E8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F729-0C1A-4C59-A2DC-1B62EB95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06AB-9AE4-492E-9FCA-0D137C4D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F0E2-30A5-46E9-B6B0-4A7102E5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F3DE-41B7-43DD-95AE-6D5F6BEB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4B1C-C374-4BEF-A81B-F593FBC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82C2-BEBB-42CC-A20F-31B4E6A5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85BB-9CB1-4F6B-A63F-52B2BA48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03F-FF37-451E-912A-61FAE83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7FE5-3FA5-4B88-8113-6A5BEB02A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AABA-C21A-40F8-AF3B-4EE9798C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43601-62BA-4520-9E48-682EDEF5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36E31-6228-4CE9-A79F-C0EDF773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6C28-DDEA-4F10-B753-E4011927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7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778B-1775-49A5-A60E-04BA5989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D22C-C1D8-45BE-8495-42DCEEF8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C8EF-2B01-480D-B708-CB8A9833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6B38-E46B-4B9A-AB7D-5164FBCF8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C47FD-6B88-439A-A3EA-52BA063BB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D98E-9B0B-4CA1-ACDE-F1C1EA44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07FB7-C401-4EC1-BF72-D438B0F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BEC24-D6A5-40E6-AFB8-B14FD68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1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3414-8F56-4FB8-86A5-C97871EE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9AE83-CF4B-45FE-A472-6841F848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A177A-549F-479C-A7DD-DC936244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7EC4E-60D9-42F7-9AC0-DBDFCEB8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3E8-8D41-4A6A-9942-07859F5D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6CE6E-4487-460C-A89F-C6BCB21B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E820F-A5D9-44FC-8D51-145CA91A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3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2759-3A08-42C0-9AC2-CD670CC2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7209-D747-4DB1-ACFC-96CF46D6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8FFFF-F050-4370-B8E1-2BC59CA8B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6F16A-B0CE-47D5-8A64-8A3C11F8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50A4-BB23-4968-9234-75DAB0F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43A3-E813-42CC-9C1C-088AE2C4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2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930C-5B45-45BD-9079-776FF85A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7C37F-87E2-4382-B9DA-58D573D3A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7A00-2D30-4EDC-AA9E-318CDADE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4768C-3884-4F31-B8A5-24AB6223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748A-5F32-458B-A68F-894DF237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E14DD-1BC3-4199-A998-1DF5ECA6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6CF1C-DBAB-425A-A3F2-E2BA462D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39CA5-20FF-4231-8E05-41BE3583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10E3-425D-4A1F-ADFF-74C7A7C35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018D-9D52-4EDD-9FC5-614261B9A495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2CED-2704-464F-9769-575A9ECF9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C37C-3DFF-45F0-B7D3-453A6917F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DB5C-A749-4D69-8F60-E32D855EC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9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DDD591-B1F3-4F03-9616-3EC467F9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28195" r="18101" b="12500"/>
          <a:stretch/>
        </p:blipFill>
        <p:spPr>
          <a:xfrm rot="16140000">
            <a:off x="3391887" y="287115"/>
            <a:ext cx="5563472" cy="6635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74859-C887-4B4F-A521-21B7700F9945}"/>
              </a:ext>
            </a:extLst>
          </p:cNvPr>
          <p:cNvSpPr txBox="1"/>
          <p:nvPr/>
        </p:nvSpPr>
        <p:spPr>
          <a:xfrm>
            <a:off x="4962525" y="857250"/>
            <a:ext cx="82867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35.2 cm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AE0A8-AF99-49F4-B82B-558F382D0E85}"/>
              </a:ext>
            </a:extLst>
          </p:cNvPr>
          <p:cNvSpPr txBox="1"/>
          <p:nvPr/>
        </p:nvSpPr>
        <p:spPr>
          <a:xfrm>
            <a:off x="4962524" y="1143657"/>
            <a:ext cx="8286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6.2 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9E1F2-7774-4E3A-9E2B-A38C993ADFC1}"/>
              </a:ext>
            </a:extLst>
          </p:cNvPr>
          <p:cNvSpPr txBox="1"/>
          <p:nvPr/>
        </p:nvSpPr>
        <p:spPr>
          <a:xfrm>
            <a:off x="3886200" y="1597984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43.2 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75EE8-60B1-4405-9F0F-3191D03FE555}"/>
              </a:ext>
            </a:extLst>
          </p:cNvPr>
          <p:cNvSpPr txBox="1"/>
          <p:nvPr/>
        </p:nvSpPr>
        <p:spPr>
          <a:xfrm>
            <a:off x="3136900" y="1597984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12.2 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23E21-22E0-407A-8993-AF2FA9DB1345}"/>
              </a:ext>
            </a:extLst>
          </p:cNvPr>
          <p:cNvSpPr txBox="1"/>
          <p:nvPr/>
        </p:nvSpPr>
        <p:spPr>
          <a:xfrm>
            <a:off x="8648700" y="1624343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18.2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CC971-9ACF-4D06-9484-50BC0E574D30}"/>
              </a:ext>
            </a:extLst>
          </p:cNvPr>
          <p:cNvSpPr txBox="1"/>
          <p:nvPr/>
        </p:nvSpPr>
        <p:spPr>
          <a:xfrm>
            <a:off x="8648700" y="2033918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5.2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829BB-A9CB-4DC8-A2AE-97F94E27E92D}"/>
              </a:ext>
            </a:extLst>
          </p:cNvPr>
          <p:cNvSpPr txBox="1"/>
          <p:nvPr/>
        </p:nvSpPr>
        <p:spPr>
          <a:xfrm>
            <a:off x="8660996" y="2228853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5.2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DC0DB-14C2-46AB-A2D1-267F84B946C2}"/>
              </a:ext>
            </a:extLst>
          </p:cNvPr>
          <p:cNvSpPr txBox="1"/>
          <p:nvPr/>
        </p:nvSpPr>
        <p:spPr>
          <a:xfrm>
            <a:off x="8648700" y="2600331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26.2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DBD2C-E4B8-481C-8E6D-94269B81A15A}"/>
              </a:ext>
            </a:extLst>
          </p:cNvPr>
          <p:cNvSpPr txBox="1"/>
          <p:nvPr/>
        </p:nvSpPr>
        <p:spPr>
          <a:xfrm>
            <a:off x="8648700" y="3251015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32.2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6F9A8-7A3C-4740-99D7-71D1B42C5E3B}"/>
              </a:ext>
            </a:extLst>
          </p:cNvPr>
          <p:cNvSpPr txBox="1"/>
          <p:nvPr/>
        </p:nvSpPr>
        <p:spPr>
          <a:xfrm>
            <a:off x="8648700" y="4586004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75.2 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76BDB6-BCC2-4AB3-BB0A-AC0E57B0EDD4}"/>
              </a:ext>
            </a:extLst>
          </p:cNvPr>
          <p:cNvSpPr/>
          <p:nvPr/>
        </p:nvSpPr>
        <p:spPr>
          <a:xfrm>
            <a:off x="4733925" y="5876925"/>
            <a:ext cx="781050" cy="166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F4C92-A042-4E7C-AF6E-2A524FF64ADE}"/>
              </a:ext>
            </a:extLst>
          </p:cNvPr>
          <p:cNvSpPr txBox="1"/>
          <p:nvPr/>
        </p:nvSpPr>
        <p:spPr>
          <a:xfrm>
            <a:off x="4733925" y="5810294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15.2 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55912-2F13-49F3-8BFE-CB64788C21B7}"/>
              </a:ext>
            </a:extLst>
          </p:cNvPr>
          <p:cNvSpPr txBox="1"/>
          <p:nvPr/>
        </p:nvSpPr>
        <p:spPr>
          <a:xfrm>
            <a:off x="4962523" y="6108160"/>
            <a:ext cx="82867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35.2 cm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2745F-162F-4E6D-B417-E04ECBFBDF57}"/>
              </a:ext>
            </a:extLst>
          </p:cNvPr>
          <p:cNvSpPr/>
          <p:nvPr/>
        </p:nvSpPr>
        <p:spPr>
          <a:xfrm>
            <a:off x="2603500" y="5194300"/>
            <a:ext cx="1778000" cy="849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1CFC6-D186-467E-BAEC-D02CB4CD4513}"/>
              </a:ext>
            </a:extLst>
          </p:cNvPr>
          <p:cNvSpPr txBox="1"/>
          <p:nvPr/>
        </p:nvSpPr>
        <p:spPr>
          <a:xfrm>
            <a:off x="3320551" y="224424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CB520-B280-46CA-A73A-F05A99B5779F}"/>
              </a:ext>
            </a:extLst>
          </p:cNvPr>
          <p:cNvSpPr txBox="1"/>
          <p:nvPr/>
        </p:nvSpPr>
        <p:spPr>
          <a:xfrm>
            <a:off x="4095515" y="2172417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3108C3-0795-4D58-B026-519381207B58}"/>
              </a:ext>
            </a:extLst>
          </p:cNvPr>
          <p:cNvCxnSpPr/>
          <p:nvPr/>
        </p:nvCxnSpPr>
        <p:spPr>
          <a:xfrm>
            <a:off x="5334002" y="2244242"/>
            <a:ext cx="0" cy="157052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4B001B-A34F-4849-BC6B-A784CEB644E0}"/>
              </a:ext>
            </a:extLst>
          </p:cNvPr>
          <p:cNvCxnSpPr>
            <a:cxnSpLocks/>
          </p:cNvCxnSpPr>
          <p:nvPr/>
        </p:nvCxnSpPr>
        <p:spPr>
          <a:xfrm>
            <a:off x="4976813" y="3814763"/>
            <a:ext cx="0" cy="18040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4550DD-72E6-4B29-9D69-06D7320AA58D}"/>
              </a:ext>
            </a:extLst>
          </p:cNvPr>
          <p:cNvCxnSpPr>
            <a:cxnSpLocks/>
          </p:cNvCxnSpPr>
          <p:nvPr/>
        </p:nvCxnSpPr>
        <p:spPr>
          <a:xfrm>
            <a:off x="5653087" y="3814763"/>
            <a:ext cx="0" cy="18040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330FE7-3D17-4022-9B7E-D097EF668801}"/>
              </a:ext>
            </a:extLst>
          </p:cNvPr>
          <p:cNvSpPr txBox="1"/>
          <p:nvPr/>
        </p:nvSpPr>
        <p:spPr>
          <a:xfrm>
            <a:off x="5004799" y="236735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A3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3743D-4F4F-4F31-A734-C26626A92C8F}"/>
              </a:ext>
            </a:extLst>
          </p:cNvPr>
          <p:cNvSpPr txBox="1"/>
          <p:nvPr/>
        </p:nvSpPr>
        <p:spPr>
          <a:xfrm>
            <a:off x="5361987" y="235965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3910F-32E8-4C21-B13B-3B61CE1F69E8}"/>
              </a:ext>
            </a:extLst>
          </p:cNvPr>
          <p:cNvSpPr txBox="1"/>
          <p:nvPr/>
        </p:nvSpPr>
        <p:spPr>
          <a:xfrm>
            <a:off x="4991102" y="338182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870EB-62A3-4977-8DF4-4C6BE43F6257}"/>
              </a:ext>
            </a:extLst>
          </p:cNvPr>
          <p:cNvSpPr txBox="1"/>
          <p:nvPr/>
        </p:nvSpPr>
        <p:spPr>
          <a:xfrm>
            <a:off x="5347699" y="3412116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33EFD0-A5F2-4498-9AE5-F563E8820AF2}"/>
              </a:ext>
            </a:extLst>
          </p:cNvPr>
          <p:cNvSpPr txBox="1"/>
          <p:nvPr/>
        </p:nvSpPr>
        <p:spPr>
          <a:xfrm rot="5400000">
            <a:off x="4557001" y="436326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95E175-A710-4965-9B3A-52855A99D9CF}"/>
              </a:ext>
            </a:extLst>
          </p:cNvPr>
          <p:cNvSpPr txBox="1"/>
          <p:nvPr/>
        </p:nvSpPr>
        <p:spPr>
          <a:xfrm rot="16200000">
            <a:off x="4739403" y="4064946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9CBA9-74D6-43EA-8A4E-12CA7BFBCF92}"/>
              </a:ext>
            </a:extLst>
          </p:cNvPr>
          <p:cNvSpPr txBox="1"/>
          <p:nvPr/>
        </p:nvSpPr>
        <p:spPr>
          <a:xfrm rot="5400000">
            <a:off x="5223052" y="4459404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BD32A4-4D0B-40C6-8D2E-97594474CA4C}"/>
              </a:ext>
            </a:extLst>
          </p:cNvPr>
          <p:cNvSpPr txBox="1"/>
          <p:nvPr/>
        </p:nvSpPr>
        <p:spPr>
          <a:xfrm rot="5400000">
            <a:off x="5398535" y="445940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DD6556-63E3-46DF-A91D-9282740D91D3}"/>
              </a:ext>
            </a:extLst>
          </p:cNvPr>
          <p:cNvSpPr txBox="1"/>
          <p:nvPr/>
        </p:nvSpPr>
        <p:spPr>
          <a:xfrm>
            <a:off x="6299404" y="2178767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5A0F56-D7BA-4F5F-B298-D96274EC99F8}"/>
              </a:ext>
            </a:extLst>
          </p:cNvPr>
          <p:cNvSpPr txBox="1"/>
          <p:nvPr/>
        </p:nvSpPr>
        <p:spPr>
          <a:xfrm>
            <a:off x="7155156" y="222885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8AD38-BD34-4D4F-BC18-0F901161C5E1}"/>
              </a:ext>
            </a:extLst>
          </p:cNvPr>
          <p:cNvSpPr txBox="1"/>
          <p:nvPr/>
        </p:nvSpPr>
        <p:spPr>
          <a:xfrm>
            <a:off x="5207999" y="168418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C94D6A-E8B0-44E7-A60B-8D1E54ADE16D}"/>
              </a:ext>
            </a:extLst>
          </p:cNvPr>
          <p:cNvSpPr txBox="1"/>
          <p:nvPr/>
        </p:nvSpPr>
        <p:spPr>
          <a:xfrm>
            <a:off x="5207999" y="2055656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A8</a:t>
            </a:r>
          </a:p>
        </p:txBody>
      </p:sp>
    </p:spTree>
    <p:extLst>
      <p:ext uri="{BB962C8B-B14F-4D97-AF65-F5344CB8AC3E}">
        <p14:creationId xmlns:p14="http://schemas.microsoft.com/office/powerpoint/2010/main" val="19431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EF08EF-6050-4B15-88AC-F934D702C770}"/>
              </a:ext>
            </a:extLst>
          </p:cNvPr>
          <p:cNvGrpSpPr/>
          <p:nvPr/>
        </p:nvGrpSpPr>
        <p:grpSpPr>
          <a:xfrm>
            <a:off x="3770142" y="2278966"/>
            <a:ext cx="4477355" cy="3108959"/>
            <a:chOff x="3770142" y="2278966"/>
            <a:chExt cx="4477355" cy="31089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E1CDB15-7564-4C0E-9B17-261D044BFC61}"/>
                </a:ext>
              </a:extLst>
            </p:cNvPr>
            <p:cNvGrpSpPr/>
            <p:nvPr/>
          </p:nvGrpSpPr>
          <p:grpSpPr>
            <a:xfrm>
              <a:off x="3770142" y="2278966"/>
              <a:ext cx="4167358" cy="3108959"/>
              <a:chOff x="3770142" y="2278966"/>
              <a:chExt cx="4167358" cy="310895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532C9ED-639B-49BF-8491-2855FD27F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970" y="2278966"/>
                <a:ext cx="14068" cy="3108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B8A9E0-579C-41F6-BA92-C9796D66A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142" y="5022165"/>
                <a:ext cx="41673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197615-0FB5-4459-8B38-3FCB50D3C556}"/>
                </a:ext>
              </a:extLst>
            </p:cNvPr>
            <p:cNvSpPr/>
            <p:nvPr/>
          </p:nvSpPr>
          <p:spPr>
            <a:xfrm>
              <a:off x="5076824" y="3159076"/>
              <a:ext cx="2512695" cy="269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394CB3-5BC1-483D-8ECC-63790CE8FC01}"/>
                </a:ext>
              </a:extLst>
            </p:cNvPr>
            <p:cNvCxnSpPr>
              <a:cxnSpLocks/>
            </p:cNvCxnSpPr>
            <p:nvPr/>
          </p:nvCxnSpPr>
          <p:spPr>
            <a:xfrm>
              <a:off x="5052060" y="3068733"/>
              <a:ext cx="25374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3B6092-11CE-4A85-A2B5-A43AE242D6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9970" y="3495453"/>
              <a:ext cx="9020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46C919-7813-42BF-9C39-500ACBDEB0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0960" y="3159076"/>
              <a:ext cx="0" cy="2699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22E493-8DDB-4875-9F89-A23CABAE5360}"/>
                </a:ext>
              </a:extLst>
            </p:cNvPr>
            <p:cNvSpPr txBox="1"/>
            <p:nvPr/>
          </p:nvSpPr>
          <p:spPr>
            <a:xfrm>
              <a:off x="4298052" y="3495453"/>
              <a:ext cx="6701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90.6 cm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BCAE33-7F73-4A6F-82DA-1522F305DE77}"/>
                </a:ext>
              </a:extLst>
            </p:cNvPr>
            <p:cNvSpPr txBox="1"/>
            <p:nvPr/>
          </p:nvSpPr>
          <p:spPr>
            <a:xfrm>
              <a:off x="5309919" y="2856143"/>
              <a:ext cx="2021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43.2 cm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0CE05-F7C4-41EF-9CCD-F5109E6B23C1}"/>
                </a:ext>
              </a:extLst>
            </p:cNvPr>
            <p:cNvSpPr txBox="1"/>
            <p:nvPr/>
          </p:nvSpPr>
          <p:spPr>
            <a:xfrm>
              <a:off x="7627503" y="3150519"/>
              <a:ext cx="619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5.2 cm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780B67-CE99-4636-AEA3-87E44A6402E5}"/>
              </a:ext>
            </a:extLst>
          </p:cNvPr>
          <p:cNvCxnSpPr/>
          <p:nvPr/>
        </p:nvCxnSpPr>
        <p:spPr>
          <a:xfrm>
            <a:off x="5052060" y="3429000"/>
            <a:ext cx="0" cy="1593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F7DEC0-1F81-414F-9AFB-21DDAD0A5292}"/>
              </a:ext>
            </a:extLst>
          </p:cNvPr>
          <p:cNvSpPr txBox="1"/>
          <p:nvPr/>
        </p:nvSpPr>
        <p:spPr>
          <a:xfrm>
            <a:off x="4974825" y="4072226"/>
            <a:ext cx="80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133.6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1A59A-3612-4B36-B4AE-6A1FE1347017}"/>
              </a:ext>
            </a:extLst>
          </p:cNvPr>
          <p:cNvSpPr txBox="1"/>
          <p:nvPr/>
        </p:nvSpPr>
        <p:spPr>
          <a:xfrm>
            <a:off x="6184401" y="3174775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A9</a:t>
            </a:r>
          </a:p>
        </p:txBody>
      </p:sp>
    </p:spTree>
    <p:extLst>
      <p:ext uri="{BB962C8B-B14F-4D97-AF65-F5344CB8AC3E}">
        <p14:creationId xmlns:p14="http://schemas.microsoft.com/office/powerpoint/2010/main" val="96706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A5C1278-CED9-4AA4-A8A4-63611E8097DD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B2F23A-3F58-4A0B-8E30-5F1346E31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DBFB70-35ED-4443-B8C7-159F5D1269C9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C2F2972-EA8B-4BE8-9881-5DAA826F9D22}"/>
              </a:ext>
            </a:extLst>
          </p:cNvPr>
          <p:cNvSpPr/>
          <p:nvPr/>
        </p:nvSpPr>
        <p:spPr>
          <a:xfrm rot="10800000" flipH="1">
            <a:off x="4986884" y="3176220"/>
            <a:ext cx="1331089" cy="657225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34DF1F-5107-4FA4-89D2-EE64C4D37677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4986884" y="3833445"/>
            <a:ext cx="0" cy="1188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B65DB3-0C81-4134-9A59-B83CFA5C64FE}"/>
              </a:ext>
            </a:extLst>
          </p:cNvPr>
          <p:cNvCxnSpPr/>
          <p:nvPr/>
        </p:nvCxnSpPr>
        <p:spPr>
          <a:xfrm>
            <a:off x="4892040" y="3176220"/>
            <a:ext cx="0" cy="657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6179D-86CA-41C0-B8FE-63A71F4672A0}"/>
              </a:ext>
            </a:extLst>
          </p:cNvPr>
          <p:cNvCxnSpPr>
            <a:cxnSpLocks/>
          </p:cNvCxnSpPr>
          <p:nvPr/>
        </p:nvCxnSpPr>
        <p:spPr>
          <a:xfrm>
            <a:off x="4986883" y="3093720"/>
            <a:ext cx="13496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9C9888-A3D4-4127-B01C-0B250670AA6A}"/>
              </a:ext>
            </a:extLst>
          </p:cNvPr>
          <p:cNvCxnSpPr>
            <a:cxnSpLocks/>
          </p:cNvCxnSpPr>
          <p:nvPr/>
        </p:nvCxnSpPr>
        <p:spPr>
          <a:xfrm>
            <a:off x="6351340" y="3172677"/>
            <a:ext cx="0" cy="1849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010227-8694-4C0D-B585-F9BBAD092E91}"/>
              </a:ext>
            </a:extLst>
          </p:cNvPr>
          <p:cNvSpPr txBox="1"/>
          <p:nvPr/>
        </p:nvSpPr>
        <p:spPr>
          <a:xfrm rot="5400000">
            <a:off x="6066714" y="3966617"/>
            <a:ext cx="80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138.8 cm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91ADF-37F6-43A6-849C-0D38FCBF7CF4}"/>
              </a:ext>
            </a:extLst>
          </p:cNvPr>
          <p:cNvSpPr txBox="1"/>
          <p:nvPr/>
        </p:nvSpPr>
        <p:spPr>
          <a:xfrm>
            <a:off x="5317334" y="2873361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12.2 cm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F7AEC-E473-4362-ACD1-F157EB67D519}"/>
              </a:ext>
            </a:extLst>
          </p:cNvPr>
          <p:cNvSpPr txBox="1"/>
          <p:nvPr/>
        </p:nvSpPr>
        <p:spPr>
          <a:xfrm>
            <a:off x="4353572" y="4134294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133.6 cm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8486F8-457E-4E04-A65A-430483245EB7}"/>
              </a:ext>
            </a:extLst>
          </p:cNvPr>
          <p:cNvSpPr txBox="1"/>
          <p:nvPr/>
        </p:nvSpPr>
        <p:spPr>
          <a:xfrm>
            <a:off x="4405014" y="3409130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5.2 cm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1B398-2B37-425E-9F95-736655F40F49}"/>
              </a:ext>
            </a:extLst>
          </p:cNvPr>
          <p:cNvSpPr txBox="1"/>
          <p:nvPr/>
        </p:nvSpPr>
        <p:spPr>
          <a:xfrm>
            <a:off x="5248075" y="3293714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A10</a:t>
            </a:r>
          </a:p>
        </p:txBody>
      </p:sp>
    </p:spTree>
    <p:extLst>
      <p:ext uri="{BB962C8B-B14F-4D97-AF65-F5344CB8AC3E}">
        <p14:creationId xmlns:p14="http://schemas.microsoft.com/office/powerpoint/2010/main" val="201768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20C789A-62C1-4B02-B26D-0BFF9CCF6AF6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FCC369-D95A-466E-8DA5-CA914D987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8A3D13-DE12-4A96-B642-BD35D3F6076C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D20E835-C54B-4B2A-9482-CBF1B06EAF57}"/>
              </a:ext>
            </a:extLst>
          </p:cNvPr>
          <p:cNvSpPr/>
          <p:nvPr/>
        </p:nvSpPr>
        <p:spPr>
          <a:xfrm rot="10800000">
            <a:off x="4826000" y="3320892"/>
            <a:ext cx="355600" cy="166301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FBCBDF-F367-444F-9FAE-10CCD94E7403}"/>
              </a:ext>
            </a:extLst>
          </p:cNvPr>
          <p:cNvCxnSpPr>
            <a:endCxn id="2" idx="4"/>
          </p:cNvCxnSpPr>
          <p:nvPr/>
        </p:nvCxnSpPr>
        <p:spPr>
          <a:xfrm>
            <a:off x="4164038" y="3319463"/>
            <a:ext cx="661962" cy="1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28B42-3D29-4CBC-B341-D5FF2A14919E}"/>
              </a:ext>
            </a:extLst>
          </p:cNvPr>
          <p:cNvCxnSpPr/>
          <p:nvPr/>
        </p:nvCxnSpPr>
        <p:spPr>
          <a:xfrm>
            <a:off x="5257800" y="3319463"/>
            <a:ext cx="0" cy="1702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24856-F04F-484D-8750-B1ECDD452268}"/>
              </a:ext>
            </a:extLst>
          </p:cNvPr>
          <p:cNvCxnSpPr>
            <a:cxnSpLocks/>
          </p:cNvCxnSpPr>
          <p:nvPr/>
        </p:nvCxnSpPr>
        <p:spPr>
          <a:xfrm>
            <a:off x="4814887" y="3243262"/>
            <a:ext cx="3738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C8F436-9127-4F2C-A8C0-604810ED8C82}"/>
              </a:ext>
            </a:extLst>
          </p:cNvPr>
          <p:cNvSpPr txBox="1"/>
          <p:nvPr/>
        </p:nvSpPr>
        <p:spPr>
          <a:xfrm>
            <a:off x="5188743" y="4040009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75.2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CC085-CC30-4EE2-9CB7-EE2B3F420BAF}"/>
              </a:ext>
            </a:extLst>
          </p:cNvPr>
          <p:cNvSpPr txBox="1"/>
          <p:nvPr/>
        </p:nvSpPr>
        <p:spPr>
          <a:xfrm>
            <a:off x="4795064" y="3001659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7.6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F4245-9B35-4722-A15E-A55770A7E11F}"/>
              </a:ext>
            </a:extLst>
          </p:cNvPr>
          <p:cNvSpPr txBox="1"/>
          <p:nvPr/>
        </p:nvSpPr>
        <p:spPr>
          <a:xfrm>
            <a:off x="4223563" y="3263270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55.4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6EF57-2493-46D3-B8E0-B5DF778D887D}"/>
              </a:ext>
            </a:extLst>
          </p:cNvPr>
          <p:cNvSpPr txBox="1"/>
          <p:nvPr/>
        </p:nvSpPr>
        <p:spPr>
          <a:xfrm>
            <a:off x="4864862" y="3500431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A11</a:t>
            </a:r>
          </a:p>
        </p:txBody>
      </p:sp>
    </p:spTree>
    <p:extLst>
      <p:ext uri="{BB962C8B-B14F-4D97-AF65-F5344CB8AC3E}">
        <p14:creationId xmlns:p14="http://schemas.microsoft.com/office/powerpoint/2010/main" val="126451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5BEC47-2EF5-4417-BE4A-863B2F2A957C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225BEFB-892B-4765-9CEC-B931E15DE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DD3FCC-B532-44A1-AC0A-0DEC8C11D067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112DEF1-273D-4AC7-AB89-98D22CEE6E49}"/>
              </a:ext>
            </a:extLst>
          </p:cNvPr>
          <p:cNvSpPr/>
          <p:nvPr/>
        </p:nvSpPr>
        <p:spPr>
          <a:xfrm rot="10800000" flipH="1">
            <a:off x="5181600" y="3320891"/>
            <a:ext cx="419100" cy="166301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66CFF2-340E-46AB-B3ED-25487F9E3872}"/>
              </a:ext>
            </a:extLst>
          </p:cNvPr>
          <p:cNvCxnSpPr>
            <a:endCxn id="5" idx="2"/>
          </p:cNvCxnSpPr>
          <p:nvPr/>
        </p:nvCxnSpPr>
        <p:spPr>
          <a:xfrm>
            <a:off x="4164038" y="3320891"/>
            <a:ext cx="10175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8A5ECE-03D3-48C6-98F4-C02E6DBA6EC4}"/>
              </a:ext>
            </a:extLst>
          </p:cNvPr>
          <p:cNvCxnSpPr/>
          <p:nvPr/>
        </p:nvCxnSpPr>
        <p:spPr>
          <a:xfrm>
            <a:off x="5156199" y="3213100"/>
            <a:ext cx="469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0B03-C60A-4415-A694-D4F6B094282E}"/>
              </a:ext>
            </a:extLst>
          </p:cNvPr>
          <p:cNvCxnSpPr/>
          <p:nvPr/>
        </p:nvCxnSpPr>
        <p:spPr>
          <a:xfrm>
            <a:off x="5683250" y="3320891"/>
            <a:ext cx="0" cy="1701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377F90-5A75-4FFC-9539-84D0AC4EF805}"/>
              </a:ext>
            </a:extLst>
          </p:cNvPr>
          <p:cNvSpPr txBox="1"/>
          <p:nvPr/>
        </p:nvSpPr>
        <p:spPr>
          <a:xfrm>
            <a:off x="4401493" y="3265175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63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CA7B5-F1EC-49A1-BE61-2685F9848ECA}"/>
              </a:ext>
            </a:extLst>
          </p:cNvPr>
          <p:cNvSpPr txBox="1"/>
          <p:nvPr/>
        </p:nvSpPr>
        <p:spPr>
          <a:xfrm>
            <a:off x="5156199" y="3003565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7.6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F382C-4F16-4DE4-AED0-B3DBA386D6B7}"/>
              </a:ext>
            </a:extLst>
          </p:cNvPr>
          <p:cNvSpPr txBox="1"/>
          <p:nvPr/>
        </p:nvSpPr>
        <p:spPr>
          <a:xfrm>
            <a:off x="5626100" y="4012865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75.2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BD820-48B1-438B-A9BC-27B813F3698B}"/>
              </a:ext>
            </a:extLst>
          </p:cNvPr>
          <p:cNvSpPr txBox="1"/>
          <p:nvPr/>
        </p:nvSpPr>
        <p:spPr>
          <a:xfrm>
            <a:off x="5152188" y="3656248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A12</a:t>
            </a:r>
          </a:p>
        </p:txBody>
      </p:sp>
    </p:spTree>
    <p:extLst>
      <p:ext uri="{BB962C8B-B14F-4D97-AF65-F5344CB8AC3E}">
        <p14:creationId xmlns:p14="http://schemas.microsoft.com/office/powerpoint/2010/main" val="106605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0BE55B-68F0-4651-8E74-1C12ED0661F7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F03254-2E73-4695-9CC5-1A248FB8D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9C4D8E-F52A-45D1-9F83-EE54E5C5A844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A486864-2229-4AB6-BFD0-6282FC27E255}"/>
              </a:ext>
            </a:extLst>
          </p:cNvPr>
          <p:cNvSpPr/>
          <p:nvPr/>
        </p:nvSpPr>
        <p:spPr>
          <a:xfrm rot="10800000">
            <a:off x="4826000" y="3320892"/>
            <a:ext cx="355600" cy="166301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DE6327-83FC-4AC4-80DD-C5168EF2B355}"/>
              </a:ext>
            </a:extLst>
          </p:cNvPr>
          <p:cNvCxnSpPr>
            <a:endCxn id="8" idx="4"/>
          </p:cNvCxnSpPr>
          <p:nvPr/>
        </p:nvCxnSpPr>
        <p:spPr>
          <a:xfrm>
            <a:off x="4164038" y="3319463"/>
            <a:ext cx="661962" cy="1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9E173-9B6F-4789-8876-7226C9DC9D6A}"/>
              </a:ext>
            </a:extLst>
          </p:cNvPr>
          <p:cNvCxnSpPr/>
          <p:nvPr/>
        </p:nvCxnSpPr>
        <p:spPr>
          <a:xfrm>
            <a:off x="5257800" y="3319463"/>
            <a:ext cx="0" cy="1702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83095-0503-44FA-B154-51FE94879FC4}"/>
              </a:ext>
            </a:extLst>
          </p:cNvPr>
          <p:cNvCxnSpPr>
            <a:cxnSpLocks/>
          </p:cNvCxnSpPr>
          <p:nvPr/>
        </p:nvCxnSpPr>
        <p:spPr>
          <a:xfrm>
            <a:off x="4814887" y="3243262"/>
            <a:ext cx="3738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383FC-2F78-4AE4-B648-E65A724C8400}"/>
              </a:ext>
            </a:extLst>
          </p:cNvPr>
          <p:cNvSpPr txBox="1"/>
          <p:nvPr/>
        </p:nvSpPr>
        <p:spPr>
          <a:xfrm>
            <a:off x="5188743" y="4040009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75.2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975E3-3D65-4FEA-B7F1-1A498C2CC2DE}"/>
              </a:ext>
            </a:extLst>
          </p:cNvPr>
          <p:cNvSpPr txBox="1"/>
          <p:nvPr/>
        </p:nvSpPr>
        <p:spPr>
          <a:xfrm>
            <a:off x="4223563" y="3263270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75.4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F485D-8CAE-43B1-AA95-F6C6A4E92773}"/>
              </a:ext>
            </a:extLst>
          </p:cNvPr>
          <p:cNvSpPr txBox="1"/>
          <p:nvPr/>
        </p:nvSpPr>
        <p:spPr>
          <a:xfrm>
            <a:off x="4772432" y="3019039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7.6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66E3F-A3A5-45B1-8D50-8D5B1AFACCA1}"/>
              </a:ext>
            </a:extLst>
          </p:cNvPr>
          <p:cNvSpPr txBox="1"/>
          <p:nvPr/>
        </p:nvSpPr>
        <p:spPr>
          <a:xfrm>
            <a:off x="4864862" y="3522890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A13</a:t>
            </a:r>
          </a:p>
        </p:txBody>
      </p:sp>
    </p:spTree>
    <p:extLst>
      <p:ext uri="{BB962C8B-B14F-4D97-AF65-F5344CB8AC3E}">
        <p14:creationId xmlns:p14="http://schemas.microsoft.com/office/powerpoint/2010/main" val="52932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230656-8A0B-4EE6-9074-66715408C145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AF2891-2DDC-4BBE-9F73-9CB993132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324C5D-6226-4B26-A8A2-5D36530267F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6A76107-E0E6-4B16-995A-6699D781D563}"/>
              </a:ext>
            </a:extLst>
          </p:cNvPr>
          <p:cNvSpPr/>
          <p:nvPr/>
        </p:nvSpPr>
        <p:spPr>
          <a:xfrm rot="10800000" flipH="1">
            <a:off x="5181600" y="3320891"/>
            <a:ext cx="419100" cy="166301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9F6DC-19BB-44C0-95D7-790498D2FB7C}"/>
              </a:ext>
            </a:extLst>
          </p:cNvPr>
          <p:cNvCxnSpPr>
            <a:endCxn id="8" idx="2"/>
          </p:cNvCxnSpPr>
          <p:nvPr/>
        </p:nvCxnSpPr>
        <p:spPr>
          <a:xfrm>
            <a:off x="4164038" y="3320891"/>
            <a:ext cx="10175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B1E8B-04AE-4A1D-873F-0CF3A1A7340B}"/>
              </a:ext>
            </a:extLst>
          </p:cNvPr>
          <p:cNvCxnSpPr/>
          <p:nvPr/>
        </p:nvCxnSpPr>
        <p:spPr>
          <a:xfrm>
            <a:off x="5156199" y="3213100"/>
            <a:ext cx="469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EB94F6-22DF-44F1-816B-422C71CA97CD}"/>
              </a:ext>
            </a:extLst>
          </p:cNvPr>
          <p:cNvCxnSpPr/>
          <p:nvPr/>
        </p:nvCxnSpPr>
        <p:spPr>
          <a:xfrm>
            <a:off x="5683250" y="3320891"/>
            <a:ext cx="0" cy="1701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9BF599-CE9D-438B-A17C-7FDF6F93A609}"/>
              </a:ext>
            </a:extLst>
          </p:cNvPr>
          <p:cNvSpPr txBox="1"/>
          <p:nvPr/>
        </p:nvSpPr>
        <p:spPr>
          <a:xfrm>
            <a:off x="4401493" y="3265175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83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AEEFE-97BB-4EDE-9FC1-C10AD1B8AE8B}"/>
              </a:ext>
            </a:extLst>
          </p:cNvPr>
          <p:cNvSpPr txBox="1"/>
          <p:nvPr/>
        </p:nvSpPr>
        <p:spPr>
          <a:xfrm>
            <a:off x="5156199" y="2984193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7.6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81B8E-BDAE-4C04-A0C9-FDFBFD4EB51B}"/>
              </a:ext>
            </a:extLst>
          </p:cNvPr>
          <p:cNvSpPr txBox="1"/>
          <p:nvPr/>
        </p:nvSpPr>
        <p:spPr>
          <a:xfrm>
            <a:off x="5626100" y="4012865"/>
            <a:ext cx="773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75.2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FA94A-BB72-4A5B-98D2-2F7536B0F892}"/>
              </a:ext>
            </a:extLst>
          </p:cNvPr>
          <p:cNvSpPr txBox="1"/>
          <p:nvPr/>
        </p:nvSpPr>
        <p:spPr>
          <a:xfrm>
            <a:off x="5152188" y="3656248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A14</a:t>
            </a:r>
          </a:p>
        </p:txBody>
      </p:sp>
    </p:spTree>
    <p:extLst>
      <p:ext uri="{BB962C8B-B14F-4D97-AF65-F5344CB8AC3E}">
        <p14:creationId xmlns:p14="http://schemas.microsoft.com/office/powerpoint/2010/main" val="259507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8154DF-E309-448C-83EE-BE6E1C9C22C1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BC4E54-2D57-4D7E-973A-AF834BC62743}"/>
                </a:ext>
              </a:extLst>
            </p:cNvPr>
            <p:cNvGrpSpPr/>
            <p:nvPr/>
          </p:nvGrpSpPr>
          <p:grpSpPr>
            <a:xfrm>
              <a:off x="3770142" y="2278966"/>
              <a:ext cx="3277772" cy="3108959"/>
              <a:chOff x="3770142" y="2278966"/>
              <a:chExt cx="3277772" cy="31089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AD99A18-2BB5-4D3E-AE30-C2C9A3FA6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970" y="2278966"/>
                <a:ext cx="14068" cy="3108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BAF09A-5331-4630-82E5-B444E47B1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142" y="5022165"/>
                <a:ext cx="32777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9FC2D3C-11D1-4788-A9E3-B2D6FCE666E3}"/>
                </a:ext>
              </a:extLst>
            </p:cNvPr>
            <p:cNvSpPr/>
            <p:nvPr/>
          </p:nvSpPr>
          <p:spPr>
            <a:xfrm rot="10800000">
              <a:off x="4192837" y="2933113"/>
              <a:ext cx="1406770" cy="47830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46E896E-C750-4F07-B923-279496AC800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38" y="2847753"/>
              <a:ext cx="14355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233BE4-1A79-44FF-90C9-E177024CB82C}"/>
                </a:ext>
              </a:extLst>
            </p:cNvPr>
            <p:cNvCxnSpPr/>
            <p:nvPr/>
          </p:nvCxnSpPr>
          <p:spPr>
            <a:xfrm>
              <a:off x="5705476" y="2933113"/>
              <a:ext cx="0" cy="4783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D7219-826A-4261-B1DC-59EA77520D68}"/>
                </a:ext>
              </a:extLst>
            </p:cNvPr>
            <p:cNvSpPr txBox="1"/>
            <p:nvPr/>
          </p:nvSpPr>
          <p:spPr>
            <a:xfrm>
              <a:off x="4543866" y="2628824"/>
              <a:ext cx="8143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12.2 cm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642A0-DE96-4D9F-88BF-A404EE10F3A1}"/>
                </a:ext>
              </a:extLst>
            </p:cNvPr>
            <p:cNvSpPr txBox="1"/>
            <p:nvPr/>
          </p:nvSpPr>
          <p:spPr>
            <a:xfrm>
              <a:off x="5628406" y="3076499"/>
              <a:ext cx="619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5.2 cm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AA81C96-8401-423D-B63E-A8BB937086F9}"/>
                </a:ext>
              </a:extLst>
            </p:cNvPr>
            <p:cNvCxnSpPr>
              <a:stCxn id="15" idx="0"/>
            </p:cNvCxnSpPr>
            <p:nvPr/>
          </p:nvCxnSpPr>
          <p:spPr>
            <a:xfrm>
              <a:off x="5599607" y="3411415"/>
              <a:ext cx="0" cy="16107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BE71FE-10A3-428E-88FB-C2261EA97AAC}"/>
                </a:ext>
              </a:extLst>
            </p:cNvPr>
            <p:cNvSpPr txBox="1"/>
            <p:nvPr/>
          </p:nvSpPr>
          <p:spPr>
            <a:xfrm>
              <a:off x="5599606" y="4049332"/>
              <a:ext cx="801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133.6 cm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5929D9-E20D-4A1C-990E-B4A6A30E66C5}"/>
              </a:ext>
            </a:extLst>
          </p:cNvPr>
          <p:cNvCxnSpPr>
            <a:cxnSpLocks/>
          </p:cNvCxnSpPr>
          <p:nvPr/>
        </p:nvCxnSpPr>
        <p:spPr>
          <a:xfrm>
            <a:off x="4081957" y="2933113"/>
            <a:ext cx="0" cy="2089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DF90C0-B2C5-426D-8390-799BF77E3488}"/>
              </a:ext>
            </a:extLst>
          </p:cNvPr>
          <p:cNvSpPr txBox="1"/>
          <p:nvPr/>
        </p:nvSpPr>
        <p:spPr>
          <a:xfrm rot="16200000">
            <a:off x="3584563" y="3734555"/>
            <a:ext cx="801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138.8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C9947-0D3A-4AF3-AD4E-1B54B8BE4913}"/>
              </a:ext>
            </a:extLst>
          </p:cNvPr>
          <p:cNvSpPr txBox="1"/>
          <p:nvPr/>
        </p:nvSpPr>
        <p:spPr>
          <a:xfrm>
            <a:off x="4928207" y="296108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8682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0BDEEB-FB69-40D1-B17A-9795CFB84477}"/>
              </a:ext>
            </a:extLst>
          </p:cNvPr>
          <p:cNvGrpSpPr/>
          <p:nvPr/>
        </p:nvGrpSpPr>
        <p:grpSpPr>
          <a:xfrm>
            <a:off x="3770142" y="2278966"/>
            <a:ext cx="4477355" cy="3108959"/>
            <a:chOff x="3770142" y="2278966"/>
            <a:chExt cx="4477355" cy="31089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026520-3334-4B36-A098-3B539BD253C9}"/>
                </a:ext>
              </a:extLst>
            </p:cNvPr>
            <p:cNvGrpSpPr/>
            <p:nvPr/>
          </p:nvGrpSpPr>
          <p:grpSpPr>
            <a:xfrm>
              <a:off x="3770142" y="2278966"/>
              <a:ext cx="4167358" cy="3108959"/>
              <a:chOff x="3770142" y="2278966"/>
              <a:chExt cx="4167358" cy="310895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F66E90A-72CA-43E8-87CF-69580955FC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970" y="2278966"/>
                <a:ext cx="14068" cy="3108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A21AE53-D9AD-47BE-8E57-DF07A4100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142" y="5022165"/>
                <a:ext cx="41673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C1ABEA-9C10-4961-8C93-E14E26548F5A}"/>
                </a:ext>
              </a:extLst>
            </p:cNvPr>
            <p:cNvSpPr/>
            <p:nvPr/>
          </p:nvSpPr>
          <p:spPr>
            <a:xfrm>
              <a:off x="5052060" y="3159076"/>
              <a:ext cx="2537460" cy="269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CD19E7C-F853-45C1-A3E2-072CE49C604A}"/>
                </a:ext>
              </a:extLst>
            </p:cNvPr>
            <p:cNvCxnSpPr>
              <a:cxnSpLocks/>
            </p:cNvCxnSpPr>
            <p:nvPr/>
          </p:nvCxnSpPr>
          <p:spPr>
            <a:xfrm>
              <a:off x="5052060" y="3068733"/>
              <a:ext cx="25374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B88C6B-4F8B-4BBD-BAC2-9953615EEC74}"/>
                </a:ext>
              </a:extLst>
            </p:cNvPr>
            <p:cNvCxnSpPr>
              <a:cxnSpLocks/>
            </p:cNvCxnSpPr>
            <p:nvPr/>
          </p:nvCxnSpPr>
          <p:spPr>
            <a:xfrm>
              <a:off x="4149970" y="3495453"/>
              <a:ext cx="9020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9B0219-E6FA-4590-9FBD-31B98A72BBB1}"/>
                </a:ext>
              </a:extLst>
            </p:cNvPr>
            <p:cNvCxnSpPr>
              <a:cxnSpLocks/>
            </p:cNvCxnSpPr>
            <p:nvPr/>
          </p:nvCxnSpPr>
          <p:spPr>
            <a:xfrm>
              <a:off x="7680960" y="3159076"/>
              <a:ext cx="0" cy="2699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1892AD-9B71-406A-BD35-CAAB14CE8778}"/>
                </a:ext>
              </a:extLst>
            </p:cNvPr>
            <p:cNvSpPr txBox="1"/>
            <p:nvPr/>
          </p:nvSpPr>
          <p:spPr>
            <a:xfrm>
              <a:off x="4298052" y="3495453"/>
              <a:ext cx="6701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12.2 cm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19A13-7CA7-41D3-BB55-65B9EB92310F}"/>
                </a:ext>
              </a:extLst>
            </p:cNvPr>
            <p:cNvSpPr txBox="1"/>
            <p:nvPr/>
          </p:nvSpPr>
          <p:spPr>
            <a:xfrm>
              <a:off x="5309919" y="2856143"/>
              <a:ext cx="2021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43.2 cm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AA447A-CBB8-4F37-A6D1-2AB31AC9EFDA}"/>
                </a:ext>
              </a:extLst>
            </p:cNvPr>
            <p:cNvSpPr txBox="1"/>
            <p:nvPr/>
          </p:nvSpPr>
          <p:spPr>
            <a:xfrm>
              <a:off x="7627503" y="3150519"/>
              <a:ext cx="619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5.2 cm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5A61D2-DF51-4D54-BAC5-64047DE7CF05}"/>
              </a:ext>
            </a:extLst>
          </p:cNvPr>
          <p:cNvCxnSpPr/>
          <p:nvPr/>
        </p:nvCxnSpPr>
        <p:spPr>
          <a:xfrm>
            <a:off x="5052060" y="3429000"/>
            <a:ext cx="0" cy="1593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00B5BA-7617-46C5-A8A2-B31F201FA8BD}"/>
              </a:ext>
            </a:extLst>
          </p:cNvPr>
          <p:cNvSpPr txBox="1"/>
          <p:nvPr/>
        </p:nvSpPr>
        <p:spPr>
          <a:xfrm>
            <a:off x="4974825" y="4072226"/>
            <a:ext cx="80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133.6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9396D-ACA0-4C6C-8B34-45644C6A9E1C}"/>
              </a:ext>
            </a:extLst>
          </p:cNvPr>
          <p:cNvSpPr txBox="1"/>
          <p:nvPr/>
        </p:nvSpPr>
        <p:spPr>
          <a:xfrm>
            <a:off x="6089151" y="317752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37287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446EEE-D084-4179-BA30-F3ACF0465E48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3880C16-1B8E-4B05-B238-4E9130958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D5A7E8-4CD7-4BD8-A171-CD96F075814B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4254D6E-6175-4D62-80C0-1F96337F3B0D}"/>
              </a:ext>
            </a:extLst>
          </p:cNvPr>
          <p:cNvSpPr/>
          <p:nvPr/>
        </p:nvSpPr>
        <p:spPr>
          <a:xfrm rot="10800000">
            <a:off x="4899440" y="2800349"/>
            <a:ext cx="777460" cy="15144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B15901-BE46-484E-BC99-AFB16F2CFA62}"/>
              </a:ext>
            </a:extLst>
          </p:cNvPr>
          <p:cNvCxnSpPr>
            <a:cxnSpLocks/>
          </p:cNvCxnSpPr>
          <p:nvPr/>
        </p:nvCxnSpPr>
        <p:spPr>
          <a:xfrm>
            <a:off x="4872244" y="2724150"/>
            <a:ext cx="831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029DA4-5125-47FE-9B43-79EB66225D9E}"/>
              </a:ext>
            </a:extLst>
          </p:cNvPr>
          <p:cNvCxnSpPr>
            <a:cxnSpLocks/>
          </p:cNvCxnSpPr>
          <p:nvPr/>
        </p:nvCxnSpPr>
        <p:spPr>
          <a:xfrm>
            <a:off x="4164038" y="2724150"/>
            <a:ext cx="708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BBCA8-3116-4C93-872B-28BDB477F3EB}"/>
              </a:ext>
            </a:extLst>
          </p:cNvPr>
          <p:cNvCxnSpPr>
            <a:cxnSpLocks/>
          </p:cNvCxnSpPr>
          <p:nvPr/>
        </p:nvCxnSpPr>
        <p:spPr>
          <a:xfrm flipV="1">
            <a:off x="5742113" y="2800349"/>
            <a:ext cx="0" cy="1547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DA5D4A-F010-4B34-881D-BCB93B4C2CBF}"/>
              </a:ext>
            </a:extLst>
          </p:cNvPr>
          <p:cNvCxnSpPr>
            <a:cxnSpLocks/>
          </p:cNvCxnSpPr>
          <p:nvPr/>
        </p:nvCxnSpPr>
        <p:spPr>
          <a:xfrm flipV="1">
            <a:off x="5740652" y="4348164"/>
            <a:ext cx="0" cy="67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257F19-F384-4913-91C9-4ACB4AF87C9D}"/>
              </a:ext>
            </a:extLst>
          </p:cNvPr>
          <p:cNvSpPr txBox="1"/>
          <p:nvPr/>
        </p:nvSpPr>
        <p:spPr>
          <a:xfrm>
            <a:off x="4229251" y="2500640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55.4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4BC94-A6DE-4463-BFA8-CDC6FE50E217}"/>
              </a:ext>
            </a:extLst>
          </p:cNvPr>
          <p:cNvSpPr txBox="1"/>
          <p:nvPr/>
        </p:nvSpPr>
        <p:spPr>
          <a:xfrm>
            <a:off x="4953075" y="2500640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17.6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20AAF-1F97-4D2D-8B68-24CBA9491E8D}"/>
              </a:ext>
            </a:extLst>
          </p:cNvPr>
          <p:cNvSpPr txBox="1"/>
          <p:nvPr/>
        </p:nvSpPr>
        <p:spPr>
          <a:xfrm>
            <a:off x="5676900" y="3388956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31.4 cm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DEF04-7784-4BB0-B43F-51C57430EA93}"/>
              </a:ext>
            </a:extLst>
          </p:cNvPr>
          <p:cNvSpPr txBox="1"/>
          <p:nvPr/>
        </p:nvSpPr>
        <p:spPr>
          <a:xfrm>
            <a:off x="5676900" y="458989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107.4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5456D-0D33-4C99-A4F4-E883B4EC887C}"/>
              </a:ext>
            </a:extLst>
          </p:cNvPr>
          <p:cNvSpPr txBox="1"/>
          <p:nvPr/>
        </p:nvSpPr>
        <p:spPr>
          <a:xfrm>
            <a:off x="5174751" y="3009647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43274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83ED21-CFA5-4E5C-8941-8CD13DC5C084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2E7A943-AC83-4A26-981A-EA3343EF5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663A79-3AEA-4EF4-B30C-B58DCEB86E1E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B0A48C4-189C-4BE2-A1DC-9EE7922049E7}"/>
              </a:ext>
            </a:extLst>
          </p:cNvPr>
          <p:cNvSpPr/>
          <p:nvPr/>
        </p:nvSpPr>
        <p:spPr>
          <a:xfrm rot="10800000" flipH="1">
            <a:off x="5676900" y="2800346"/>
            <a:ext cx="762000" cy="15144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9A07-CCB7-4997-B2FA-3F219DE4EC42}"/>
              </a:ext>
            </a:extLst>
          </p:cNvPr>
          <p:cNvSpPr txBox="1"/>
          <p:nvPr/>
        </p:nvSpPr>
        <p:spPr>
          <a:xfrm>
            <a:off x="5722805" y="2486662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17.6 cm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A2821-722C-45A3-A0D5-B1F3F66E700A}"/>
              </a:ext>
            </a:extLst>
          </p:cNvPr>
          <p:cNvCxnSpPr>
            <a:cxnSpLocks/>
          </p:cNvCxnSpPr>
          <p:nvPr/>
        </p:nvCxnSpPr>
        <p:spPr>
          <a:xfrm>
            <a:off x="5662613" y="2696197"/>
            <a:ext cx="7969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147E3-8F3C-47C6-8CD2-E6D5EF76AF7E}"/>
              </a:ext>
            </a:extLst>
          </p:cNvPr>
          <p:cNvCxnSpPr>
            <a:cxnSpLocks/>
          </p:cNvCxnSpPr>
          <p:nvPr/>
        </p:nvCxnSpPr>
        <p:spPr>
          <a:xfrm>
            <a:off x="5576570" y="2779951"/>
            <a:ext cx="0" cy="1553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E80170-90B4-4A8E-8C8F-75B570ED78E1}"/>
              </a:ext>
            </a:extLst>
          </p:cNvPr>
          <p:cNvCxnSpPr>
            <a:cxnSpLocks/>
          </p:cNvCxnSpPr>
          <p:nvPr/>
        </p:nvCxnSpPr>
        <p:spPr>
          <a:xfrm>
            <a:off x="5576570" y="4333875"/>
            <a:ext cx="0" cy="686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F4ACCA-A521-4AB1-9CCB-8EA3ABA7B9C6}"/>
              </a:ext>
            </a:extLst>
          </p:cNvPr>
          <p:cNvSpPr txBox="1"/>
          <p:nvPr/>
        </p:nvSpPr>
        <p:spPr>
          <a:xfrm>
            <a:off x="5006711" y="3384362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31.4 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AF59-41B1-4DE0-901F-E07346AE1244}"/>
              </a:ext>
            </a:extLst>
          </p:cNvPr>
          <p:cNvSpPr txBox="1"/>
          <p:nvPr/>
        </p:nvSpPr>
        <p:spPr>
          <a:xfrm>
            <a:off x="4853354" y="4599633"/>
            <a:ext cx="823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107.4 cm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E8255F-8782-4BA7-A17F-D86D4F4E8E62}"/>
              </a:ext>
            </a:extLst>
          </p:cNvPr>
          <p:cNvCxnSpPr>
            <a:cxnSpLocks/>
          </p:cNvCxnSpPr>
          <p:nvPr/>
        </p:nvCxnSpPr>
        <p:spPr>
          <a:xfrm>
            <a:off x="4164038" y="2724150"/>
            <a:ext cx="1498575" cy="24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EE355A-5D84-4EC6-8DD3-8F12C645B9F1}"/>
              </a:ext>
            </a:extLst>
          </p:cNvPr>
          <p:cNvSpPr txBox="1"/>
          <p:nvPr/>
        </p:nvSpPr>
        <p:spPr>
          <a:xfrm>
            <a:off x="4535210" y="2503780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73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1465A-396A-4632-BA6F-5A0C59B20531}"/>
              </a:ext>
            </a:extLst>
          </p:cNvPr>
          <p:cNvSpPr txBox="1"/>
          <p:nvPr/>
        </p:nvSpPr>
        <p:spPr>
          <a:xfrm>
            <a:off x="5777227" y="3138141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170211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7638E2-A35F-4FF4-8F6E-BA149A2C741B}"/>
              </a:ext>
            </a:extLst>
          </p:cNvPr>
          <p:cNvGrpSpPr/>
          <p:nvPr/>
        </p:nvGrpSpPr>
        <p:grpSpPr>
          <a:xfrm>
            <a:off x="3770142" y="2293034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B2382B0-7CE9-4C58-903B-3627A94EF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E5EC53C-EFBE-4A86-BCFB-7BF25B4F5068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8C7E9B6-98CC-40D5-A364-EFCD4794DFC0}"/>
              </a:ext>
            </a:extLst>
          </p:cNvPr>
          <p:cNvSpPr/>
          <p:nvPr/>
        </p:nvSpPr>
        <p:spPr>
          <a:xfrm flipH="1">
            <a:off x="4901565" y="2800346"/>
            <a:ext cx="762000" cy="15144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C04926-2C17-4880-A746-4BFB4CBBCFB9}"/>
              </a:ext>
            </a:extLst>
          </p:cNvPr>
          <p:cNvCxnSpPr/>
          <p:nvPr/>
        </p:nvCxnSpPr>
        <p:spPr>
          <a:xfrm>
            <a:off x="4871085" y="4373880"/>
            <a:ext cx="828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31B7BF-3289-40AB-A444-39959E09696F}"/>
              </a:ext>
            </a:extLst>
          </p:cNvPr>
          <p:cNvCxnSpPr>
            <a:cxnSpLocks/>
          </p:cNvCxnSpPr>
          <p:nvPr/>
        </p:nvCxnSpPr>
        <p:spPr>
          <a:xfrm>
            <a:off x="4171658" y="4373880"/>
            <a:ext cx="707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F9CD4-30BA-43E5-8CFA-B88D449C550C}"/>
              </a:ext>
            </a:extLst>
          </p:cNvPr>
          <p:cNvCxnSpPr/>
          <p:nvPr/>
        </p:nvCxnSpPr>
        <p:spPr>
          <a:xfrm>
            <a:off x="5753100" y="2762246"/>
            <a:ext cx="0" cy="1573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D1AE36-6A71-4B1E-8F47-00C035A5E737}"/>
              </a:ext>
            </a:extLst>
          </p:cNvPr>
          <p:cNvSpPr txBox="1"/>
          <p:nvPr/>
        </p:nvSpPr>
        <p:spPr>
          <a:xfrm>
            <a:off x="4253573" y="4335780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55.4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B6558-09A0-4F79-A68D-2A63B70F3293}"/>
              </a:ext>
            </a:extLst>
          </p:cNvPr>
          <p:cNvSpPr txBox="1"/>
          <p:nvPr/>
        </p:nvSpPr>
        <p:spPr>
          <a:xfrm>
            <a:off x="4993377" y="4314821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17.6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09379-8DA0-403E-83E9-CCF390C4801E}"/>
              </a:ext>
            </a:extLst>
          </p:cNvPr>
          <p:cNvSpPr txBox="1"/>
          <p:nvPr/>
        </p:nvSpPr>
        <p:spPr>
          <a:xfrm>
            <a:off x="5730904" y="3426778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32.2 cm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E9EC02-D8AC-436B-8C8E-6FB313105100}"/>
              </a:ext>
            </a:extLst>
          </p:cNvPr>
          <p:cNvCxnSpPr>
            <a:cxnSpLocks/>
          </p:cNvCxnSpPr>
          <p:nvPr/>
        </p:nvCxnSpPr>
        <p:spPr>
          <a:xfrm>
            <a:off x="5753100" y="4321491"/>
            <a:ext cx="0" cy="714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6F1352-DBD2-45BF-8F2C-023803CE8D63}"/>
              </a:ext>
            </a:extLst>
          </p:cNvPr>
          <p:cNvSpPr txBox="1"/>
          <p:nvPr/>
        </p:nvSpPr>
        <p:spPr>
          <a:xfrm>
            <a:off x="5699760" y="4518977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75.2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29910-C798-4315-A2F3-4A4E99EC1250}"/>
              </a:ext>
            </a:extLst>
          </p:cNvPr>
          <p:cNvSpPr txBox="1"/>
          <p:nvPr/>
        </p:nvSpPr>
        <p:spPr>
          <a:xfrm>
            <a:off x="5248723" y="3711528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300209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42D988-6AA7-4335-8E7B-B08FC6C50F6F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DCFEABF-FA88-4940-97B9-17CCAB41D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B6AA3F-ABF7-4970-AABA-8E0B56211FD4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CBF1516-9C3E-4F68-841E-91A139A3F0AD}"/>
              </a:ext>
            </a:extLst>
          </p:cNvPr>
          <p:cNvSpPr/>
          <p:nvPr/>
        </p:nvSpPr>
        <p:spPr>
          <a:xfrm>
            <a:off x="5409028" y="2771774"/>
            <a:ext cx="777460" cy="15144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92124-AE3D-4AEB-BEF7-31310608FB87}"/>
              </a:ext>
            </a:extLst>
          </p:cNvPr>
          <p:cNvCxnSpPr/>
          <p:nvPr/>
        </p:nvCxnSpPr>
        <p:spPr>
          <a:xfrm>
            <a:off x="5376863" y="4335780"/>
            <a:ext cx="828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34ABA2-4862-4A5D-AD52-01AED82BE31E}"/>
              </a:ext>
            </a:extLst>
          </p:cNvPr>
          <p:cNvCxnSpPr/>
          <p:nvPr/>
        </p:nvCxnSpPr>
        <p:spPr>
          <a:xfrm>
            <a:off x="5359400" y="2730496"/>
            <a:ext cx="0" cy="1573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FA16B4-1F2C-4AFF-8E7E-7A14E6A565EF}"/>
              </a:ext>
            </a:extLst>
          </p:cNvPr>
          <p:cNvCxnSpPr>
            <a:cxnSpLocks/>
          </p:cNvCxnSpPr>
          <p:nvPr/>
        </p:nvCxnSpPr>
        <p:spPr>
          <a:xfrm>
            <a:off x="4149970" y="4342130"/>
            <a:ext cx="12268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0E29D6-8240-4E2F-B5CC-754779713CC2}"/>
              </a:ext>
            </a:extLst>
          </p:cNvPr>
          <p:cNvSpPr txBox="1"/>
          <p:nvPr/>
        </p:nvSpPr>
        <p:spPr>
          <a:xfrm>
            <a:off x="5516300" y="4278629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17.6 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ED0EE-0CC4-4797-BF3F-7D5FDDE4AD2C}"/>
              </a:ext>
            </a:extLst>
          </p:cNvPr>
          <p:cNvSpPr txBox="1"/>
          <p:nvPr/>
        </p:nvSpPr>
        <p:spPr>
          <a:xfrm>
            <a:off x="4492375" y="4284968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73cm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BB8E5-62A8-4A21-8114-06EECAE459AE}"/>
              </a:ext>
            </a:extLst>
          </p:cNvPr>
          <p:cNvSpPr txBox="1"/>
          <p:nvPr/>
        </p:nvSpPr>
        <p:spPr>
          <a:xfrm>
            <a:off x="4793869" y="3467779"/>
            <a:ext cx="67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libri" panose="020F0502020204030204" pitchFamily="34" charset="0"/>
                <a:cs typeface="Calibri" panose="020F0502020204030204" pitchFamily="34" charset="0"/>
              </a:rPr>
              <a:t>32.2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E0FB6-DCE4-45F4-8EA7-6166EA4FB80F}"/>
              </a:ext>
            </a:extLst>
          </p:cNvPr>
          <p:cNvSpPr txBox="1"/>
          <p:nvPr/>
        </p:nvSpPr>
        <p:spPr>
          <a:xfrm>
            <a:off x="5486434" y="3623257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A6</a:t>
            </a:r>
          </a:p>
        </p:txBody>
      </p:sp>
    </p:spTree>
    <p:extLst>
      <p:ext uri="{BB962C8B-B14F-4D97-AF65-F5344CB8AC3E}">
        <p14:creationId xmlns:p14="http://schemas.microsoft.com/office/powerpoint/2010/main" val="262712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FBFA37-C9DE-4E32-A12F-4F7A99C56192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5BA06C-ED7C-4AD3-A279-8EDA59FE1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9ECCAE-3EE9-43E9-8A51-DF35B748EF3C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059818D-3249-4048-95BB-F5703B04318C}"/>
              </a:ext>
            </a:extLst>
          </p:cNvPr>
          <p:cNvSpPr/>
          <p:nvPr/>
        </p:nvSpPr>
        <p:spPr>
          <a:xfrm>
            <a:off x="4840287" y="3189288"/>
            <a:ext cx="1041400" cy="1041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14B3DE-4E7D-4F78-A602-0483E000AD82}"/>
              </a:ext>
            </a:extLst>
          </p:cNvPr>
          <p:cNvCxnSpPr/>
          <p:nvPr/>
        </p:nvCxnSpPr>
        <p:spPr>
          <a:xfrm>
            <a:off x="4814886" y="4291013"/>
            <a:ext cx="1085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3B760B-066B-4BF9-A4F6-EA1C3F0EFA0E}"/>
              </a:ext>
            </a:extLst>
          </p:cNvPr>
          <p:cNvSpPr txBox="1"/>
          <p:nvPr/>
        </p:nvSpPr>
        <p:spPr>
          <a:xfrm>
            <a:off x="5068886" y="4230688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18.2 cm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D9ED07-39B3-421D-BC86-EB90136EBC7C}"/>
              </a:ext>
            </a:extLst>
          </p:cNvPr>
          <p:cNvCxnSpPr>
            <a:stCxn id="5" idx="2"/>
          </p:cNvCxnSpPr>
          <p:nvPr/>
        </p:nvCxnSpPr>
        <p:spPr>
          <a:xfrm flipV="1">
            <a:off x="4840287" y="3705225"/>
            <a:ext cx="517524" cy="4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0363A5-7D44-44D0-9B65-E924C0421C0F}"/>
              </a:ext>
            </a:extLst>
          </p:cNvPr>
          <p:cNvSpPr txBox="1"/>
          <p:nvPr/>
        </p:nvSpPr>
        <p:spPr>
          <a:xfrm>
            <a:off x="4833937" y="3499537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9.1 cm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3D039E-0080-46CB-AA72-327CCA583CF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157004" y="3709988"/>
            <a:ext cx="68328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6EF3C0-F1B2-40A7-B31A-43200058A853}"/>
              </a:ext>
            </a:extLst>
          </p:cNvPr>
          <p:cNvCxnSpPr>
            <a:cxnSpLocks/>
          </p:cNvCxnSpPr>
          <p:nvPr/>
        </p:nvCxnSpPr>
        <p:spPr>
          <a:xfrm>
            <a:off x="5919786" y="4230688"/>
            <a:ext cx="0" cy="788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5B9BF4-0874-430C-B22B-EFE2EA9BC955}"/>
              </a:ext>
            </a:extLst>
          </p:cNvPr>
          <p:cNvSpPr txBox="1"/>
          <p:nvPr/>
        </p:nvSpPr>
        <p:spPr>
          <a:xfrm>
            <a:off x="5830886" y="4465458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144 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34B59-F15C-48FD-9298-6557E7A29938}"/>
              </a:ext>
            </a:extLst>
          </p:cNvPr>
          <p:cNvSpPr txBox="1"/>
          <p:nvPr/>
        </p:nvSpPr>
        <p:spPr>
          <a:xfrm>
            <a:off x="4210061" y="3499537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63.9 cm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A14ED-2CCB-47F6-A59D-AD0DE7A9EF6B}"/>
              </a:ext>
            </a:extLst>
          </p:cNvPr>
          <p:cNvSpPr txBox="1"/>
          <p:nvPr/>
        </p:nvSpPr>
        <p:spPr>
          <a:xfrm>
            <a:off x="5198226" y="3770313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A7</a:t>
            </a:r>
          </a:p>
        </p:txBody>
      </p:sp>
    </p:spTree>
    <p:extLst>
      <p:ext uri="{BB962C8B-B14F-4D97-AF65-F5344CB8AC3E}">
        <p14:creationId xmlns:p14="http://schemas.microsoft.com/office/powerpoint/2010/main" val="34817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B1C725-8CC7-43C1-BAE8-877CE4C8D7E9}"/>
              </a:ext>
            </a:extLst>
          </p:cNvPr>
          <p:cNvGrpSpPr/>
          <p:nvPr/>
        </p:nvGrpSpPr>
        <p:grpSpPr>
          <a:xfrm>
            <a:off x="3770142" y="2278966"/>
            <a:ext cx="3277772" cy="3108959"/>
            <a:chOff x="3770142" y="2278966"/>
            <a:chExt cx="3277772" cy="31089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EBA89F2-B4A9-4E69-8617-51CC464F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970" y="2278966"/>
              <a:ext cx="14068" cy="31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8441AFD-150F-4673-936D-27FEB043302D}"/>
                </a:ext>
              </a:extLst>
            </p:cNvPr>
            <p:cNvCxnSpPr>
              <a:cxnSpLocks/>
            </p:cNvCxnSpPr>
            <p:nvPr/>
          </p:nvCxnSpPr>
          <p:spPr>
            <a:xfrm>
              <a:off x="3770142" y="5022165"/>
              <a:ext cx="32777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8CD1009-EEB4-42D0-A137-E3559E87A252}"/>
              </a:ext>
            </a:extLst>
          </p:cNvPr>
          <p:cNvSpPr/>
          <p:nvPr/>
        </p:nvSpPr>
        <p:spPr>
          <a:xfrm>
            <a:off x="5092700" y="3200400"/>
            <a:ext cx="1071880" cy="710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48F63A-C731-4608-8583-A50804002A7E}"/>
              </a:ext>
            </a:extLst>
          </p:cNvPr>
          <p:cNvCxnSpPr/>
          <p:nvPr/>
        </p:nvCxnSpPr>
        <p:spPr>
          <a:xfrm>
            <a:off x="5092700" y="4019550"/>
            <a:ext cx="1071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C22135-CC36-4B3B-AA55-F1915AD2979F}"/>
              </a:ext>
            </a:extLst>
          </p:cNvPr>
          <p:cNvSpPr txBox="1"/>
          <p:nvPr/>
        </p:nvSpPr>
        <p:spPr>
          <a:xfrm>
            <a:off x="5351779" y="3963239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6.2 cm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40C197-2B18-4B21-A75C-F438478F229E}"/>
              </a:ext>
            </a:extLst>
          </p:cNvPr>
          <p:cNvCxnSpPr/>
          <p:nvPr/>
        </p:nvCxnSpPr>
        <p:spPr>
          <a:xfrm>
            <a:off x="4157004" y="4025900"/>
            <a:ext cx="9356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604791-C968-451C-BB92-DEDD9B738E8D}"/>
              </a:ext>
            </a:extLst>
          </p:cNvPr>
          <p:cNvSpPr txBox="1"/>
          <p:nvPr/>
        </p:nvSpPr>
        <p:spPr>
          <a:xfrm>
            <a:off x="4357564" y="3963675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69.9 cm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ADBD6E-58CC-4661-8B12-05A227487D5A}"/>
              </a:ext>
            </a:extLst>
          </p:cNvPr>
          <p:cNvCxnSpPr/>
          <p:nvPr/>
        </p:nvCxnSpPr>
        <p:spPr>
          <a:xfrm>
            <a:off x="6280441" y="3200400"/>
            <a:ext cx="0" cy="710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A9D89E-9F43-4BB4-9770-7FC556C4A7A9}"/>
              </a:ext>
            </a:extLst>
          </p:cNvPr>
          <p:cNvCxnSpPr>
            <a:cxnSpLocks/>
          </p:cNvCxnSpPr>
          <p:nvPr/>
        </p:nvCxnSpPr>
        <p:spPr>
          <a:xfrm>
            <a:off x="6280441" y="3911165"/>
            <a:ext cx="0" cy="111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1E46B-90D0-46B9-B369-A30E9EBFFD3A}"/>
              </a:ext>
            </a:extLst>
          </p:cNvPr>
          <p:cNvSpPr txBox="1"/>
          <p:nvPr/>
        </p:nvSpPr>
        <p:spPr>
          <a:xfrm>
            <a:off x="6235113" y="3472701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5.2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E341A-A56A-4FC2-9350-34068173FE03}"/>
              </a:ext>
            </a:extLst>
          </p:cNvPr>
          <p:cNvSpPr txBox="1"/>
          <p:nvPr/>
        </p:nvSpPr>
        <p:spPr>
          <a:xfrm>
            <a:off x="6235112" y="4378802"/>
            <a:ext cx="812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138.8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CADE6-C0ED-4AC2-A672-2A81D2C11736}"/>
              </a:ext>
            </a:extLst>
          </p:cNvPr>
          <p:cNvSpPr txBox="1"/>
          <p:nvPr/>
        </p:nvSpPr>
        <p:spPr>
          <a:xfrm>
            <a:off x="5439507" y="3452763"/>
            <a:ext cx="44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A8</a:t>
            </a:r>
          </a:p>
        </p:txBody>
      </p:sp>
    </p:spTree>
    <p:extLst>
      <p:ext uri="{BB962C8B-B14F-4D97-AF65-F5344CB8AC3E}">
        <p14:creationId xmlns:p14="http://schemas.microsoft.com/office/powerpoint/2010/main" val="23430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SINGH</dc:creator>
  <cp:lastModifiedBy>ALOK SINGH</cp:lastModifiedBy>
  <cp:revision>20</cp:revision>
  <dcterms:created xsi:type="dcterms:W3CDTF">2017-11-16T18:26:07Z</dcterms:created>
  <dcterms:modified xsi:type="dcterms:W3CDTF">2017-11-17T19:05:12Z</dcterms:modified>
</cp:coreProperties>
</file>