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88" r:id="rId4"/>
    <p:sldId id="279" r:id="rId5"/>
    <p:sldId id="282" r:id="rId6"/>
    <p:sldId id="283" r:id="rId7"/>
    <p:sldId id="280" r:id="rId8"/>
    <p:sldId id="281" r:id="rId9"/>
    <p:sldId id="286" r:id="rId10"/>
    <p:sldId id="284" r:id="rId11"/>
    <p:sldId id="287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558" autoAdjust="0"/>
  </p:normalViewPr>
  <p:slideViewPr>
    <p:cSldViewPr snapToGrid="0">
      <p:cViewPr varScale="1">
        <p:scale>
          <a:sx n="34" d="100"/>
          <a:sy n="34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F10-48D7-93FC-78276E85BBA8}"/>
              </c:ext>
            </c:extLst>
          </c:dPt>
          <c:dPt>
            <c:idx val="1"/>
            <c:bubble3D val="0"/>
            <c:explosion val="3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F10-48D7-93FC-78276E85BBA8}"/>
              </c:ext>
            </c:extLst>
          </c:dPt>
          <c:dPt>
            <c:idx val="2"/>
            <c:bubble3D val="0"/>
            <c:explosion val="19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F10-48D7-93FC-78276E85BBA8}"/>
              </c:ext>
            </c:extLst>
          </c:dPt>
          <c:dPt>
            <c:idx val="3"/>
            <c:bubble3D val="0"/>
            <c:explosion val="4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1F10-48D7-93FC-78276E85BBA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30</c:v>
                </c:pt>
                <c:pt idx="2">
                  <c:v>16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10-48D7-93FC-78276E85B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461D-5F55-4F53-99DC-17D9C44969E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0A891-5230-4D2E-B5FC-398F81240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684082" y="6604084"/>
            <a:ext cx="2768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©</a:t>
            </a:r>
            <a:r>
              <a:rPr lang="en-US" sz="1050" dirty="0" err="1">
                <a:solidFill>
                  <a:schemeClr val="bg1"/>
                </a:solidFill>
                <a:latin typeface="+mn-lt"/>
                <a:cs typeface="+mn-cs"/>
              </a:rPr>
              <a:t>Ramaiah</a:t>
            </a: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763000" y="61087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743950" y="61087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A0964C-44DA-44C7-B68A-19A66320C146}" type="slidenum">
              <a:rPr lang="en-US" smtClean="0">
                <a:solidFill>
                  <a:schemeClr val="bg1"/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8900" y="6623092"/>
            <a:ext cx="363112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Directorate of Transferable Skills and Leadership Development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5780157"/>
            <a:ext cx="618418" cy="874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09" y="5881178"/>
            <a:ext cx="457317" cy="5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2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9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458A-BE1C-4DFA-82F8-03472267C9F4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52C3-E018-4555-AA88-75460F04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7279" y="978792"/>
            <a:ext cx="713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Course Code:  HSC102B</a:t>
            </a:r>
          </a:p>
          <a:p>
            <a:pPr algn="ctr"/>
            <a:r>
              <a:rPr lang="en-US" sz="3200" b="1" dirty="0">
                <a:latin typeface="+mj-lt"/>
              </a:rPr>
              <a:t>Course Name : </a:t>
            </a:r>
            <a:r>
              <a:rPr lang="en-IN" sz="3200" b="1" dirty="0">
                <a:latin typeface="+mj-lt"/>
              </a:rPr>
              <a:t>Business Communication and Presentation Skills 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279" y="2728175"/>
            <a:ext cx="713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Course Leader(s): Roopa S </a:t>
            </a:r>
            <a:r>
              <a:rPr lang="en-US" sz="2400" b="1" dirty="0" err="1"/>
              <a:t>Patil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Moderator:   ALOK KUMAR SINGH</a:t>
            </a:r>
          </a:p>
        </p:txBody>
      </p:sp>
    </p:spTree>
    <p:extLst>
      <p:ext uri="{BB962C8B-B14F-4D97-AF65-F5344CB8AC3E}">
        <p14:creationId xmlns:p14="http://schemas.microsoft.com/office/powerpoint/2010/main" val="143385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507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heading"/>
              </a:rPr>
              <a:t>What to DO…..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93" y="1612677"/>
            <a:ext cx="8100811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Make direct eye contact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Speak loud and clear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Stay focused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Listen carefully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Practice it with smile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Always represent your speech by facing towards audience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Stay in the tune with your body language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Own what’s yours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Use ‘I’ messages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Don'ts's give 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DF646-F499-4ED8-9D03-04AF557EE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215" y="1304388"/>
            <a:ext cx="3921369" cy="21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7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562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/>
              <a:t>BENIFITS</a:t>
            </a:r>
            <a:endParaRPr lang="en-US" sz="3200" b="1" dirty="0">
              <a:latin typeface="Calibri heading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627" y="1544799"/>
            <a:ext cx="8100811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increase our self-esteem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helps us to achieve our goals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minimize hurting and alienating other people.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helps us to develop mutual respect for each other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reduce anxiety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It protects us from being taken advantage of by others</a:t>
            </a:r>
          </a:p>
        </p:txBody>
      </p:sp>
    </p:spTree>
    <p:extLst>
      <p:ext uri="{BB962C8B-B14F-4D97-AF65-F5344CB8AC3E}">
        <p14:creationId xmlns:p14="http://schemas.microsoft.com/office/powerpoint/2010/main" val="358617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5C1C-FB26-4302-A3B5-F6E2E5A97A2B}"/>
              </a:ext>
            </a:extLst>
          </p:cNvPr>
          <p:cNvSpPr txBox="1"/>
          <p:nvPr/>
        </p:nvSpPr>
        <p:spPr>
          <a:xfrm>
            <a:off x="2363638" y="2639682"/>
            <a:ext cx="4692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099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7613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 heading"/>
              </a:rPr>
              <a:t>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94" y="1397252"/>
            <a:ext cx="8100811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Communication is the dynamic process of exchange information and ideas.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An active process, it involves encoding, transmitting, and decoding intended messages.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how you say what you say plays an important role in communication.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70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507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heading"/>
              </a:rPr>
              <a:t>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93" y="1412171"/>
            <a:ext cx="8100811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55% BODY LANGUAGE</a:t>
            </a:r>
            <a:endParaRPr lang="en-US" alt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what speaker looks like while delivering a message effects the listener’s understanding most.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38% PARALINGUISTIC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The accent, tone and voice modulation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7% WORDS</a:t>
            </a:r>
            <a:endParaRPr lang="en-US" alt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Words are only labels and the listeners put their own interpretation on speakers words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11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507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heading"/>
              </a:rPr>
              <a:t>Why communication is important?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94" y="1674250"/>
            <a:ext cx="8100811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When working as a team effective communication helps in conflict management and problem solving.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Employers identify communication as one of the basic competencies every graduate should have, asserting that the ability to communicate in valuable for maintaining a successful job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Develop speaking skills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 it is the key skill in impression management.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Qualifies one to participate in public life.</a:t>
            </a:r>
          </a:p>
        </p:txBody>
      </p:sp>
    </p:spTree>
    <p:extLst>
      <p:ext uri="{BB962C8B-B14F-4D97-AF65-F5344CB8AC3E}">
        <p14:creationId xmlns:p14="http://schemas.microsoft.com/office/powerpoint/2010/main" val="196155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507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heading"/>
              </a:rPr>
              <a:t>Type of communication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94" y="1674250"/>
            <a:ext cx="8100811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Verbal communicating</a:t>
            </a:r>
          </a:p>
          <a:p>
            <a:pPr algn="just"/>
            <a:r>
              <a:rPr lang="en-US" sz="2400" dirty="0"/>
              <a:t>	- written</a:t>
            </a:r>
          </a:p>
          <a:p>
            <a:pPr algn="just"/>
            <a:r>
              <a:rPr lang="en-US" sz="2400" dirty="0"/>
              <a:t>	-E-mail</a:t>
            </a:r>
          </a:p>
          <a:p>
            <a:pPr algn="just"/>
            <a:r>
              <a:rPr lang="en-US" sz="2400" dirty="0"/>
              <a:t>	- oral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Non-verbal communication</a:t>
            </a:r>
          </a:p>
          <a:p>
            <a:pPr lvl="1" algn="just"/>
            <a:r>
              <a:rPr lang="en-US" sz="2400" dirty="0"/>
              <a:t>	- body language</a:t>
            </a:r>
          </a:p>
          <a:p>
            <a:pPr lvl="1" algn="just"/>
            <a:r>
              <a:rPr lang="en-US" sz="2400" dirty="0"/>
              <a:t>	- expression</a:t>
            </a:r>
          </a:p>
          <a:p>
            <a:pPr lvl="1" algn="just"/>
            <a:r>
              <a:rPr lang="en-US" sz="2400" dirty="0"/>
              <a:t>	- expressive behavior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5C505-AF82-4CF2-BC78-BEEC29802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362500"/>
            <a:ext cx="3820098" cy="1973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F1E27-AC78-44B5-8798-451D441FC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00" y="4047187"/>
            <a:ext cx="4173532" cy="20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2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507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/>
              <a:t>TYPES OF BODY LANGUAGE</a:t>
            </a:r>
            <a:endParaRPr lang="en-US" sz="3200" b="1" dirty="0">
              <a:latin typeface="Calibri heading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593" y="1595021"/>
            <a:ext cx="8100811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(P)OSTURES &amp; GESTURES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How do you use hand gestures? Stance?</a:t>
            </a:r>
            <a:endParaRPr lang="en-US" alt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(O)RIENTATION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How do you position yourself?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(E)PRESSIONS OF EMOTION</a:t>
            </a:r>
            <a:endParaRPr lang="en-US" alt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Are you using facial expressions to express emotion?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(P)RESENTATION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are you using facial expressions to express emotion?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 dirty="0"/>
              <a:t>(P)RESENTATION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How’s your “Lighthouse”?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277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507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heading"/>
              </a:rPr>
              <a:t>Total communication process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2ACF20-F2B8-4F1C-A460-EB4E58FCA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515991"/>
              </p:ext>
            </p:extLst>
          </p:nvPr>
        </p:nvGraphicFramePr>
        <p:xfrm>
          <a:off x="1439006" y="1414584"/>
          <a:ext cx="6265985" cy="4405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004CA8-292E-408D-A6AC-3C093BECA7AA}"/>
              </a:ext>
            </a:extLst>
          </p:cNvPr>
          <p:cNvSpPr txBox="1"/>
          <p:nvPr/>
        </p:nvSpPr>
        <p:spPr>
          <a:xfrm>
            <a:off x="5158153" y="4989510"/>
            <a:ext cx="162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Reading 15%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F3B4F-20A7-4BF0-92D8-145BA27B3130}"/>
              </a:ext>
            </a:extLst>
          </p:cNvPr>
          <p:cNvSpPr txBox="1"/>
          <p:nvPr/>
        </p:nvSpPr>
        <p:spPr>
          <a:xfrm>
            <a:off x="4343398" y="1156242"/>
            <a:ext cx="162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writing  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DF404-2FD4-470B-993F-989EC8455531}"/>
              </a:ext>
            </a:extLst>
          </p:cNvPr>
          <p:cNvSpPr txBox="1"/>
          <p:nvPr/>
        </p:nvSpPr>
        <p:spPr>
          <a:xfrm>
            <a:off x="776651" y="2938948"/>
            <a:ext cx="162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Listening  45%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035EA-2ACD-4AF1-90B8-2A93131BC0E0}"/>
              </a:ext>
            </a:extLst>
          </p:cNvPr>
          <p:cNvSpPr txBox="1"/>
          <p:nvPr/>
        </p:nvSpPr>
        <p:spPr>
          <a:xfrm>
            <a:off x="6497512" y="2107951"/>
            <a:ext cx="1629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speaking  30% </a:t>
            </a:r>
          </a:p>
        </p:txBody>
      </p:sp>
    </p:spTree>
    <p:extLst>
      <p:ext uri="{BB962C8B-B14F-4D97-AF65-F5344CB8AC3E}">
        <p14:creationId xmlns:p14="http://schemas.microsoft.com/office/powerpoint/2010/main" val="155861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45075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 heading"/>
              </a:rPr>
              <a:t>Communication barriers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593" y="1419192"/>
            <a:ext cx="810081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Lack of motivation and training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Lack of self Awareness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Negative self image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Language and vocabulary level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Lack of preparation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Disagreement between verbal and non-verbal messages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Lack of self confidence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Lack of practice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Unwillingness to Change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32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55626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/>
              <a:t>External Barriers in Communication</a:t>
            </a:r>
            <a:endParaRPr lang="en-US" sz="3200" b="1" dirty="0">
              <a:latin typeface="Calibri heading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593" y="1770993"/>
            <a:ext cx="8100811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Environment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effect of noise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Your company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venue</a:t>
            </a:r>
          </a:p>
          <a:p>
            <a:pPr lvl="1"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Other peoples – status, Education or lack of knowledge at that particulate topic.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Time – for example you have less time to express much things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C83A1-FE84-42B7-A89A-3FFBAB31A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t="11111" r="7042" b="21283"/>
          <a:stretch/>
        </p:blipFill>
        <p:spPr>
          <a:xfrm>
            <a:off x="4132386" y="1334469"/>
            <a:ext cx="3796371" cy="22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438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heading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Shankar</dc:creator>
  <cp:lastModifiedBy>ALOK SINGH</cp:lastModifiedBy>
  <cp:revision>87</cp:revision>
  <dcterms:created xsi:type="dcterms:W3CDTF">2015-08-20T06:53:44Z</dcterms:created>
  <dcterms:modified xsi:type="dcterms:W3CDTF">2017-11-21T03:33:17Z</dcterms:modified>
</cp:coreProperties>
</file>