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4C4-10F1-484C-B02D-4099738FA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8228E-3D51-4A49-B9FE-983B803DE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279D-8BBB-4160-904E-EB6F808C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F19F-F1B4-43DF-8DF9-679B966A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BE900-4AF0-47BB-960E-731D396D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A70-9F97-43B2-99CA-642B6015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9957-4DA6-4AA8-A408-CF8B5DB9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1C2D-EE70-4506-95E8-D6FFF36C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4AF2-59F5-4A0F-B6EF-1792318C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EA8D-F2BA-4167-B7D9-9C3EE5E4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367DF-CB39-4E7B-B163-103A3A11A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FA955-99E1-4113-86F0-86B97C66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9A4F-29AD-4A23-891B-45096A95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D202B-6039-4BD7-95AF-AB03A4D4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3D41-A740-43F2-B15C-3C591D5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A5C-0AE6-4E0C-927D-7305DA06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7F38-DF4B-446B-9AC7-CDC645C8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B62F-5853-40D6-AE67-9484E9F2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78F7-69BC-45E3-B162-921AB617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665ED-C18C-4C81-8051-8E2E2643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4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754D-8EA5-4B2B-81A0-7002177E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E1A27-8B4A-4813-9B1B-F0407B48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0D2D-8A4C-4ED0-9093-65DAF6C1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34D5-BB8A-4AA4-8E8B-F6A5202F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45FB-4C97-4D01-9CD2-7CD3424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2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06C5-060D-4169-B7EC-58150E28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1104-7667-454B-A5F4-3C619075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DEA6-5A47-458A-9DF2-EAA14560E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9A02-21A1-44AC-ACE8-4AA49F3B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30D9-9717-4B3F-9F08-9821AF77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3032-1452-494A-A545-440A705A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9793-711B-4775-803D-893AE54C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A4EA-D3E3-4585-94E9-BAC0CBB0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61539-1388-46CB-A0CD-66265274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B5472-FD01-474C-BAD8-087058935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6AAE6-B3F1-43A4-B2D1-699216408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9D42-749D-4303-AAFB-5BF4485F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A1413-993A-430F-ACEC-59D5141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77872-8CB4-4EFD-BBA4-DF21C3E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F1FE-58F3-4E79-B97E-20DBA972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1C1A0-2BEA-471D-881B-7ED7DF3A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2387-0FF0-472B-ACB7-24E5C968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BAFE2-83CD-4FB5-BFBC-ADB2D9F5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840E4-B50C-463A-A198-884C5719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6FC81-6ED7-4E8B-B6BC-AB02E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470A7-ADC7-45CA-9F46-37CC8F9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8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7E93-A332-4DCD-AA5F-C4F60A51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F1D4-BDCF-4C4E-818D-0FDF87B9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599C-0B86-4047-AD78-BDF09426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3BE5-7978-4EB0-A597-8F98E7A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6462D-DC08-42E3-944E-6BEA03A3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BCF4-7DB6-4945-B975-873B4EBE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653-7543-4E8D-9041-F0526FD1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7F93D-EE6D-48DF-9078-54D8C0B16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EE1F7-F042-4C01-BE92-CB0301CD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2B05-592D-4304-B459-0191100E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030BC-ECB4-4C5E-B110-7F78335A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5D86-5C6A-4441-A275-92F03A98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5EF5-8A86-4CC1-8C82-8277BF4B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AA840-AAF3-4425-8D23-45B45709F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6323-7538-4E52-AA25-F24A61D51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2F0D-D5E3-47B7-BD50-10CA1697036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3D2A0-69B7-44CA-B744-DDED6FC66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B219-89E2-4FE6-8D60-A3FC9220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3910-4457-450F-9F28-1E6A9C66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791-78AB-403F-9CFE-EFBB2069D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01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 DEMAND INFLATION SYSTEM FOR UNDERWATER SENSOR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903E-E7E0-4465-B925-BDBDDD09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5173871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NAME: P.A. SENEVIRATNE</a:t>
            </a:r>
          </a:p>
          <a:p>
            <a:pPr algn="l"/>
            <a:r>
              <a:rPr lang="en-US" dirty="0"/>
              <a:t>REGISTRATION: 2018S16964</a:t>
            </a:r>
          </a:p>
          <a:p>
            <a:pPr algn="l"/>
            <a:r>
              <a:rPr lang="en-US" dirty="0"/>
              <a:t>INDEX: 14376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DA99-36EC-4296-B7F3-8618BB6F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55" y="450573"/>
            <a:ext cx="1435289" cy="16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2B19-8C47-46FA-84A9-068888C8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17F4-FC7E-46BD-9D3B-F8CC6E2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r>
              <a:rPr lang="en-US" dirty="0"/>
              <a:t>ANALYSIS AND DISCUSSION</a:t>
            </a:r>
          </a:p>
          <a:p>
            <a:r>
              <a:rPr lang="en-US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7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5F05-737C-4D76-8615-73EF0E0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2B80-6687-4B5D-8C26-D5BB42D2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7012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30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ON DEMAND INFLATION SYSTEM FOR UNDERWATER SENSOR DEPLOYMENT</vt:lpstr>
      <vt:lpstr>Overview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DEMAND INFLATION SYSTEM FOR UNDERWATER SENSOR DEPLOYMENT</dc:title>
  <dc:creator>Aloka Seneviratne</dc:creator>
  <cp:lastModifiedBy>Aloka Seneviratne</cp:lastModifiedBy>
  <cp:revision>2</cp:revision>
  <dcterms:created xsi:type="dcterms:W3CDTF">2023-05-22T14:38:56Z</dcterms:created>
  <dcterms:modified xsi:type="dcterms:W3CDTF">2023-05-23T12:11:31Z</dcterms:modified>
</cp:coreProperties>
</file>