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5" r:id="rId6"/>
    <p:sldId id="264" r:id="rId7"/>
    <p:sldId id="266" r:id="rId8"/>
    <p:sldId id="268" r:id="rId9"/>
    <p:sldId id="260" r:id="rId10"/>
    <p:sldId id="258" r:id="rId11"/>
    <p:sldId id="261" r:id="rId1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380" y="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9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42975427-5A12-477B-8F6F-9CC5C0DD29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4478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r>
              <a:rPr lang="en-IN" sz="3200" b="1" dirty="0" smtClean="0">
                <a:solidFill>
                  <a:schemeClr val="accent6"/>
                </a:solidFill>
              </a:rPr>
              <a:t>	HUMAN EMOTION DETECTION 				FROM FACIAL CHANGES</a:t>
            </a:r>
            <a:endParaRPr lang="en-US" sz="3200" dirty="0" smtClean="0">
              <a:solidFill>
                <a:schemeClr val="accent6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 smtClean="0">
              <a:solidFill>
                <a:srgbClr val="3333CC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Project id:12166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1263" y="3048000"/>
            <a:ext cx="7018337" cy="3343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Abhishek Kumar Soni	                Roll# CSE 201418611</a:t>
            </a: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Alokik Pathak 	                               Roll# CSE 201440583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Prof. Bhawani Shankar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Pattnaik</a:t>
            </a:r>
            <a:endParaRPr lang="en-US" sz="2000" b="1" dirty="0" smtClean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95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38125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PROJECT MID-TERM </a:t>
            </a: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3400" y="6488113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[1</a:t>
            </a:r>
            <a:r>
              <a:rPr lang="en-IN" sz="2000" dirty="0" smtClean="0">
                <a:solidFill>
                  <a:schemeClr val="tx1"/>
                </a:solidFill>
              </a:rPr>
              <a:t>]  Google </a:t>
            </a:r>
            <a:r>
              <a:rPr lang="en-IN" sz="2000" dirty="0" smtClean="0">
                <a:solidFill>
                  <a:schemeClr val="tx1"/>
                </a:solidFill>
              </a:rPr>
              <a:t>Cloud Platform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https</a:t>
            </a:r>
            <a:r>
              <a:rPr lang="en-IN" sz="2000" dirty="0" smtClean="0">
                <a:solidFill>
                  <a:schemeClr val="tx1"/>
                </a:solidFill>
              </a:rPr>
              <a:t>://cloud.google.com/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[2] </a:t>
            </a:r>
            <a:r>
              <a:rPr lang="en-IN" sz="2000" dirty="0" smtClean="0">
                <a:solidFill>
                  <a:schemeClr val="tx1"/>
                </a:solidFill>
              </a:rPr>
              <a:t> Google </a:t>
            </a:r>
            <a:r>
              <a:rPr lang="en-IN" sz="2000" dirty="0" smtClean="0">
                <a:solidFill>
                  <a:schemeClr val="tx1"/>
                </a:solidFill>
              </a:rPr>
              <a:t>Cloud Vision API 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https</a:t>
            </a:r>
            <a:r>
              <a:rPr lang="en-IN" sz="2000" dirty="0" smtClean="0">
                <a:solidFill>
                  <a:schemeClr val="tx1"/>
                </a:solidFill>
              </a:rPr>
              <a:t>://cloud.google.com/vision/  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[3</a:t>
            </a:r>
            <a:r>
              <a:rPr lang="en-IN" sz="2000" dirty="0" smtClean="0">
                <a:solidFill>
                  <a:schemeClr val="tx1"/>
                </a:solidFill>
              </a:rPr>
              <a:t>]  Google </a:t>
            </a:r>
            <a:r>
              <a:rPr lang="en-IN" sz="2000" dirty="0" smtClean="0">
                <a:solidFill>
                  <a:schemeClr val="tx1"/>
                </a:solidFill>
              </a:rPr>
              <a:t>Cloud Speech API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https</a:t>
            </a:r>
            <a:r>
              <a:rPr lang="en-IN" sz="2000" dirty="0" smtClean="0">
                <a:solidFill>
                  <a:schemeClr val="tx1"/>
                </a:solidFill>
              </a:rPr>
              <a:t>://cloud.google.com/speech/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[4]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GoPiGo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Tutorial and its Documentation (By Dexter Industries)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https</a:t>
            </a:r>
            <a:r>
              <a:rPr lang="en-IN" sz="2000" dirty="0" smtClean="0">
                <a:solidFill>
                  <a:schemeClr val="tx1"/>
                </a:solidFill>
              </a:rPr>
              <a:t>://www.dexterindustries.com/gopigo3-tutorials-documentation/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[5]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TensorFlow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(Codelabs) https://codelabs.developers.google.com/codelabs/tensorflow-for-poets/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[6]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TensorFlow</a:t>
            </a:r>
            <a:r>
              <a:rPr lang="en-IN" sz="2000" dirty="0" smtClean="0">
                <a:solidFill>
                  <a:schemeClr val="tx1"/>
                </a:solidFill>
              </a:rPr>
              <a:t>(An </a:t>
            </a:r>
            <a:r>
              <a:rPr lang="en-IN" sz="2000" dirty="0" smtClean="0">
                <a:solidFill>
                  <a:schemeClr val="tx1"/>
                </a:solidFill>
              </a:rPr>
              <a:t>open-source s/w library for Machine Intelligence)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https</a:t>
            </a:r>
            <a:r>
              <a:rPr lang="en-IN" sz="2000" dirty="0" smtClean="0">
                <a:solidFill>
                  <a:schemeClr val="tx1"/>
                </a:solidFill>
              </a:rPr>
              <a:t>://www.tensorflow.org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[7]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OpenCV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library</a:t>
            </a:r>
          </a:p>
          <a:p>
            <a:pPr marL="457200" indent="-457200"/>
            <a:r>
              <a:rPr lang="en-IN" sz="2000" dirty="0" smtClean="0">
                <a:solidFill>
                  <a:schemeClr val="tx1"/>
                </a:solidFill>
              </a:rPr>
              <a:t>       www.openCV.org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5029200"/>
            <a:ext cx="450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THANK YOU !!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pic>
        <p:nvPicPr>
          <p:cNvPr id="2051" name="Picture 3" descr="C:\Users\ABHISHEK\Desktop\My BTech Project\f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371600"/>
            <a:ext cx="7772400" cy="35814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Content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6" charset="0"/>
              </a:rPr>
              <a:t>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6" charset="0"/>
              </a:rPr>
              <a:t>Required Components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accent4"/>
                </a:solidFill>
                <a:ea typeface="DejaVu Sans" charset="0"/>
                <a:cs typeface="DejaVu Sans" charset="0"/>
              </a:rPr>
              <a:t>Mechanism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accent4"/>
                </a:solidFill>
                <a:ea typeface="DejaVu Sans" charset="0"/>
                <a:cs typeface="DejaVu Sans" charset="0"/>
              </a:rPr>
              <a:t>Types Of Facial Expression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accent4"/>
                </a:solidFill>
                <a:ea typeface="DejaVu Sans" charset="0"/>
                <a:cs typeface="DejaVu Sans" charset="0"/>
              </a:rPr>
              <a:t>Working </a:t>
            </a:r>
            <a:r>
              <a:rPr lang="en-US" dirty="0" smtClean="0">
                <a:solidFill>
                  <a:schemeClr val="accent4"/>
                </a:solidFill>
                <a:ea typeface="DejaVu Sans" charset="0"/>
                <a:cs typeface="DejaVu Sans" charset="0"/>
              </a:rPr>
              <a:t>Sample</a:t>
            </a:r>
            <a:endParaRPr lang="en-US" dirty="0" smtClean="0">
              <a:solidFill>
                <a:schemeClr val="accent4"/>
              </a:solidFill>
              <a:ea typeface="DejaVu Sans" charset="0"/>
              <a:cs typeface="DejaVu Sans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accent4"/>
                </a:solidFill>
                <a:cs typeface="Times New Roman" pitchFamily="16" charset="0"/>
              </a:rPr>
              <a:t>Output</a:t>
            </a:r>
            <a:r>
              <a:rPr lang="en-US" dirty="0" smtClean="0">
                <a:solidFill>
                  <a:schemeClr val="accent4"/>
                </a:solidFill>
                <a:cs typeface="Times New Roman" pitchFamily="16" charset="0"/>
              </a:rPr>
              <a:t> </a:t>
            </a:r>
            <a:endParaRPr lang="en-IN" dirty="0" smtClean="0">
              <a:solidFill>
                <a:schemeClr val="accent4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6" charset="0"/>
              </a:rPr>
              <a:t>Future Work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6" charset="0"/>
              </a:rPr>
              <a:t>References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 smtClean="0">
                <a:solidFill>
                  <a:schemeClr val="tx1"/>
                </a:solidFill>
              </a:rPr>
              <a:t>aim to built emotional intelligent Bot.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which can recognize its Master &amp; can detects his/her emotion from their emotions and perform tasks accordingly.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detect emotions such as joy, anger, sorrow, surprise, etc.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Required Components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1371600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Hardware’s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ResberryPi3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Pi Camera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Ethernet cable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SD card with Jessie operating system installed	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Adapter </a:t>
            </a:r>
          </a:p>
          <a:p>
            <a:pPr algn="just" eaLnBrk="1" hangingPunct="1"/>
            <a:endParaRPr lang="en-US" altLang="en-US" sz="1800" dirty="0" smtClean="0">
              <a:solidFill>
                <a:schemeClr val="tx1"/>
              </a:solidFill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altLang="en-US" sz="1800" b="1" dirty="0" smtClean="0">
                <a:solidFill>
                  <a:schemeClr val="tx1"/>
                </a:solidFill>
              </a:rPr>
              <a:t> Software's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Putty	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Python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Google Cloud Vision API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OpenCV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TensorFlow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b="14051"/>
          <a:stretch/>
        </p:blipFill>
        <p:spPr>
          <a:xfrm>
            <a:off x="4876800" y="3124200"/>
            <a:ext cx="1447801" cy="873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71800"/>
            <a:ext cx="8382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4008" y="2755178"/>
            <a:ext cx="1054555" cy="105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7200" y="1447800"/>
            <a:ext cx="1066800" cy="10668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225552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43400" y="4191000"/>
            <a:ext cx="1219200" cy="914400"/>
          </a:xfrm>
          <a:prstGeom prst="rect">
            <a:avLst/>
          </a:prstGeom>
        </p:spPr>
      </p:pic>
      <p:pic>
        <p:nvPicPr>
          <p:cNvPr id="1029" name="Picture 5" descr="C:\Users\ABHISHEK\Desktop\My BTech Project\image\python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3962400"/>
            <a:ext cx="1143000" cy="1143000"/>
          </a:xfrm>
          <a:prstGeom prst="rect">
            <a:avLst/>
          </a:prstGeom>
          <a:noFill/>
        </p:spPr>
      </p:pic>
      <p:pic>
        <p:nvPicPr>
          <p:cNvPr id="1030" name="Picture 6" descr="C:\Users\ABHISHEK\Desktop\My BTech Project\image\OpenCV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4572000"/>
            <a:ext cx="1066800" cy="1080262"/>
          </a:xfrm>
          <a:prstGeom prst="rect">
            <a:avLst/>
          </a:prstGeom>
          <a:noFill/>
        </p:spPr>
      </p:pic>
      <p:pic>
        <p:nvPicPr>
          <p:cNvPr id="1031" name="Picture 7" descr="C:\Users\ABHISHEK\Desktop\My BTech Project\image\google-vision-api-1-638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1600" y="5257800"/>
            <a:ext cx="1828800" cy="990600"/>
          </a:xfrm>
          <a:prstGeom prst="rect">
            <a:avLst/>
          </a:prstGeom>
          <a:noFill/>
        </p:spPr>
      </p:pic>
      <p:pic>
        <p:nvPicPr>
          <p:cNvPr id="1032" name="Picture 8" descr="C:\Users\ABHISHEK\Desktop\My BTech Project\image\Screenshot (111)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5029200"/>
            <a:ext cx="1219200" cy="1066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Types Of Facial Expression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C:\Users\ABHISHEK\Desktop\My BTech Project\e_Ang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371600"/>
            <a:ext cx="1752600" cy="1828800"/>
          </a:xfrm>
          <a:prstGeom prst="rect">
            <a:avLst/>
          </a:prstGeom>
          <a:noFill/>
        </p:spPr>
      </p:pic>
      <p:pic>
        <p:nvPicPr>
          <p:cNvPr id="1027" name="Picture 3" descr="C:\Users\ABHISHEK\Desktop\My BTech Project\e_Contemp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371600"/>
            <a:ext cx="1828800" cy="1832526"/>
          </a:xfrm>
          <a:prstGeom prst="rect">
            <a:avLst/>
          </a:prstGeom>
          <a:noFill/>
        </p:spPr>
      </p:pic>
      <p:pic>
        <p:nvPicPr>
          <p:cNvPr id="1028" name="Picture 4" descr="C:\Users\ABHISHEK\Desktop\My BTech Project\e_Disgus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371600"/>
            <a:ext cx="1828800" cy="1828800"/>
          </a:xfrm>
          <a:prstGeom prst="rect">
            <a:avLst/>
          </a:prstGeom>
          <a:noFill/>
        </p:spPr>
      </p:pic>
      <p:pic>
        <p:nvPicPr>
          <p:cNvPr id="1029" name="Picture 5" descr="C:\Users\ABHISHEK\Desktop\My BTech Project\e_Fea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810000"/>
            <a:ext cx="1905000" cy="1857375"/>
          </a:xfrm>
          <a:prstGeom prst="rect">
            <a:avLst/>
          </a:prstGeom>
          <a:noFill/>
        </p:spPr>
      </p:pic>
      <p:pic>
        <p:nvPicPr>
          <p:cNvPr id="1030" name="Picture 6" descr="C:\Users\ABHISHEK\Desktop\My BTech Project\e_Happ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3886200"/>
            <a:ext cx="1905000" cy="1828800"/>
          </a:xfrm>
          <a:prstGeom prst="rect">
            <a:avLst/>
          </a:prstGeom>
          <a:noFill/>
        </p:spPr>
      </p:pic>
      <p:pic>
        <p:nvPicPr>
          <p:cNvPr id="1031" name="Picture 7" descr="C:\Users\ABHISHEK\Desktop\My BTech Project\e_Surpris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3886200"/>
            <a:ext cx="1828800" cy="1828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4400" y="3276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1. ANGER                   2.CONTEMPT               3.DISGUST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5791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4.FEAR                         5.HAPPY                    6.SURPRISE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Mechanism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C:\Users\ABHISHEK\Desktop\My BTech Project\image\1st Ph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7772400" cy="47244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Working </a:t>
            </a: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Sample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200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6" name="Picture 2" descr="C:\Users\ABHISHEK\Desktop\My BTech Project\happyrespon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391399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Output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2" name="Picture 2" descr="C:\Users\ABHISHEK\Desktop\My BTech Project\Screenshot (2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8125441" cy="4572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Future Work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 Training model with collected data in Tensor Flow.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 Face &amp; Emotion Recognition.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 Working on Speech API for response.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1"/>
                </a:solidFill>
              </a:rPr>
              <a:t> Integrating model into Robot.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228600"/>
            <a:ext cx="57689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PROJECT MID-TERM PRESENTATION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2017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9275" y="6472238"/>
            <a:ext cx="741034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Abhishek Kr. Soni(CSE201418611)  &amp;  Alokik Pathak (CSE201440583)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8" name="Picture 4" descr="C:\Users\ABHISHEK\Desktop\My BTech Project\Screenshot (10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472374"/>
            <a:ext cx="4876800" cy="27760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651</Words>
  <Application>Microsoft Office PowerPoint</Application>
  <PresentationFormat>On-screen Show (4:3)</PresentationFormat>
  <Paragraphs>170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ABHISHEK</cp:lastModifiedBy>
  <cp:revision>699</cp:revision>
  <cp:lastPrinted>1601-01-01T00:00:00Z</cp:lastPrinted>
  <dcterms:created xsi:type="dcterms:W3CDTF">2005-01-24T10:28:59Z</dcterms:created>
  <dcterms:modified xsi:type="dcterms:W3CDTF">2017-09-23T07:45:12Z</dcterms:modified>
</cp:coreProperties>
</file>