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4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8B12-0F6B-4ACB-9E13-28A189A53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D29D3-35EE-44E3-9EAE-1D1176FB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2873-700A-45E0-8385-DCEEFACD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8B07-BDF7-42ED-998C-52FEFA2A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8368-9825-4657-B61E-C10D69F7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E5C6-5C4D-484B-BBF7-BD557F90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0EB14-9BDF-48DE-9F0E-43F4F54F0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F138-ED18-4DFC-B705-4C92C49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72F4-6DB6-4711-93A3-33F6990B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A09C-0009-4129-9C52-2D6589D0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AF3F1-17E6-45D6-AC11-806A9162F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4BD8-D3C1-4E6B-B6BC-6D0C356F2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63D1-28FA-4BE5-BDA4-F9A510E8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883C-14AB-408D-9294-F594A32E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4A57-6C59-444A-A53E-59AA6693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0123-BB7A-4460-A100-093A6798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FAB1-0BC2-446D-98C2-2FCAC680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3C64-EB27-4F83-A664-7393977B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6335-F1A6-49C5-A6E1-91F6A7B1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3CFC-EE8D-42E4-BEB2-0DEDC585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C85-2231-48F7-BBC9-35CC913A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52A1-4D51-412B-9C90-D2B0D4E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C0F0-B74D-4938-AC32-409D5050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9C02-C23A-4F0B-9291-12928BD3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0BAB-3E6E-4118-9A32-37FE6D4E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5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9010-A9BE-40C1-881D-82B5422B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B79D-2C5A-46B0-A906-9D3B5247E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C02C6-C6BA-4B50-955D-E47E43A28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B95D-EAA7-4B09-8BB1-C19BEDF9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935FE-660F-444F-91BE-0F3F1225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9A7-48FF-4488-A337-F62E2C81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4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FB65-B0A0-431F-8FE4-DC0A194D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A283A-4F83-4EDE-8BA5-BF19C6FD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7EE19-3D21-4E81-9ED9-AA2D1B9C8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66C91-DD20-4727-B161-E108C9ED2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2B7A-AA19-432A-AA26-23BD0CA6C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D1D60-8561-4C31-A002-D98CE262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B8F32-CCB9-406A-9AF1-24ED9F98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A0CCE-94A9-48BD-8C5B-3BA3254B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E333-1471-4683-A774-A74E15B2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93158-C4A0-4961-AC3A-3968962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BDB72-3594-4CE2-9D20-D568C71C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BFADC-64EB-405C-951A-BBE8E42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27F23-0770-4932-9601-1D67C407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60E67-5FAF-440B-A6CE-4FBC400C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745ED-D4DF-426E-9ECD-D3460B89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5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5405-FE6C-42C0-80C4-FF8BDBE9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D5D4-E1F6-4D49-A262-7C4B7CD1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227C-80E3-43CB-9718-54567A75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55A6-1641-4091-8E8F-BE1D4D6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9067-4E0D-410E-AF81-19B2CB4C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56D40-FF46-4EA8-9707-DFC5BEA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9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2027-AB58-482F-8980-105922D9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CCC7F-DD0F-432B-A931-CB272DC3D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4B93F-DAE1-4455-83DB-FA5E04DCF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831D7-6BD6-4E88-9C8B-B2E5820A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3B11-433B-48FE-9A88-F019E6C5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8660-F261-421D-8294-DD143FA0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EB44B-2D32-47AF-B000-A87EC1A2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38E7-0FD4-4632-9357-48CDEAE7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41740-D227-452A-B4F6-93F0B083E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DE97-39B9-48D2-82EA-E80804FADDD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6BD2-E2C9-4111-B247-1769EB07B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91D0-8BDF-4446-81F1-5420711CB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1646-D71D-49DA-A52C-0F7A2B4C9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E91F-A13E-4A50-8EFC-2CD091C9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1122363"/>
            <a:ext cx="9144000" cy="23876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3EC3B-8048-464B-8F1B-1AE8C65C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247" y="3602038"/>
            <a:ext cx="9144000" cy="1655762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ED8E-C6A3-4551-A183-A58CCEF7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2B9CD-5197-4E6A-A01E-3ED2CDEFFA32}"/>
              </a:ext>
            </a:extLst>
          </p:cNvPr>
          <p:cNvSpPr txBox="1"/>
          <p:nvPr/>
        </p:nvSpPr>
        <p:spPr>
          <a:xfrm>
            <a:off x="2590800" y="1792941"/>
            <a:ext cx="773654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i="1" dirty="0">
                <a:solidFill>
                  <a:srgbClr val="A6129C"/>
                </a:solidFill>
              </a:rPr>
              <a:t>Patient Waiting List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DE8D-FFFA-401C-B6CF-FA1516629D9F}"/>
              </a:ext>
            </a:extLst>
          </p:cNvPr>
          <p:cNvSpPr txBox="1"/>
          <p:nvPr/>
        </p:nvSpPr>
        <p:spPr>
          <a:xfrm>
            <a:off x="3030070" y="2904565"/>
            <a:ext cx="43120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bg1"/>
                </a:solidFill>
              </a:rPr>
              <a:t>A Power BI Analysis and Report</a:t>
            </a:r>
          </a:p>
        </p:txBody>
      </p:sp>
    </p:spTree>
    <p:extLst>
      <p:ext uri="{BB962C8B-B14F-4D97-AF65-F5344CB8AC3E}">
        <p14:creationId xmlns:p14="http://schemas.microsoft.com/office/powerpoint/2010/main" val="33412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82292-61B4-432A-B382-7B7966B9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1"/>
            <a:ext cx="12192000" cy="68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A7A931-5A87-440F-BAA2-95B8C1A1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" y="9047"/>
            <a:ext cx="1216512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1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F60F1-A7D7-48C0-A6D5-3181BD36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85"/>
            <a:ext cx="12192000" cy="6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0115F-B0EF-4F7B-A0F2-D45C98E3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6"/>
            <a:ext cx="12192000" cy="6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16B16-1A05-4A75-9A6E-C898256E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34" y="471074"/>
            <a:ext cx="362953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6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Ranjan Swain</dc:creator>
  <cp:lastModifiedBy>Alok Ranjan Swain</cp:lastModifiedBy>
  <cp:revision>7</cp:revision>
  <dcterms:created xsi:type="dcterms:W3CDTF">2024-10-14T09:11:51Z</dcterms:created>
  <dcterms:modified xsi:type="dcterms:W3CDTF">2024-10-14T13:05:22Z</dcterms:modified>
</cp:coreProperties>
</file>