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 smtClean="0"/>
              <a:t> ADIDAS SALES ANALYSIS</a:t>
            </a:r>
            <a:endParaRPr lang="en-IN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i="1" dirty="0" smtClean="0"/>
              <a:t>A Power BI Report</a:t>
            </a:r>
            <a:endParaRPr lang="en-IN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33" y="2611703"/>
            <a:ext cx="1016705" cy="69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35832"/>
          </a:xfrm>
        </p:spPr>
        <p:txBody>
          <a:bodyPr>
            <a:normAutofit/>
          </a:bodyPr>
          <a:lstStyle/>
          <a:p>
            <a:r>
              <a:rPr lang="en-IN" b="1" i="1" dirty="0" smtClean="0">
                <a:solidFill>
                  <a:srgbClr val="FF0000"/>
                </a:solidFill>
              </a:rPr>
              <a:t>BUSINESS REQUIREMENTS</a:t>
            </a:r>
            <a:br>
              <a:rPr lang="en-IN" b="1" i="1" dirty="0" smtClean="0">
                <a:solidFill>
                  <a:srgbClr val="FF0000"/>
                </a:solidFill>
              </a:rPr>
            </a:br>
            <a:r>
              <a:rPr lang="en-IN" sz="2000" b="1" i="1" dirty="0" smtClean="0">
                <a:solidFill>
                  <a:schemeClr val="tx2">
                    <a:lumMod val="10000"/>
                  </a:schemeClr>
                </a:solidFill>
              </a:rPr>
              <a:t>through this power bi-driven analysis, Adidas aims to empower its decision makers with data-driven  insights, fostering strategic growth and competitiveness in the dynamic sports and athletic industry</a:t>
            </a:r>
            <a:endParaRPr lang="en-IN" b="1" i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1820008"/>
            <a:ext cx="9784080" cy="439791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i="1" dirty="0" smtClean="0"/>
              <a:t>Enhanced understanding of sales dynamics and performance drivers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i="1" dirty="0" smtClean="0"/>
              <a:t>Identification of geographical areas with high and low sales potential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i="1" dirty="0" smtClean="0"/>
              <a:t>Insights into product performance, aiding in inventory and marketing decisions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i="1" dirty="0" smtClean="0"/>
              <a:t>Informed pricing and margin strategies for improved profitability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i="1" dirty="0" smtClean="0"/>
              <a:t>Actionable recommendations for optimizing sales and profit across dimensions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9599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>
                <a:solidFill>
                  <a:srgbClr val="FF0000"/>
                </a:solidFill>
              </a:rPr>
              <a:t>Problem statements</a:t>
            </a:r>
            <a:endParaRPr lang="en-IN" b="1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Key Point Indicators(KPIs)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Total Sales Analysis: </a:t>
            </a:r>
            <a:r>
              <a:rPr lang="en-IN" i="1" dirty="0" smtClean="0"/>
              <a:t>Understand the overall sales performance of Adidas over time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Profitability Analysis: </a:t>
            </a:r>
            <a:r>
              <a:rPr lang="en-IN" i="1" dirty="0" smtClean="0"/>
              <a:t>Evaluate the total profit generated by Adidas across different dimensions</a:t>
            </a:r>
            <a:endParaRPr lang="en-IN" i="1" dirty="0"/>
          </a:p>
          <a:p>
            <a:pPr marL="457200" indent="-457200">
              <a:buFont typeface="+mj-lt"/>
              <a:buAutoNum type="arabicPeriod"/>
            </a:pPr>
            <a:r>
              <a:rPr lang="en-IN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Sales Volume Analysis:</a:t>
            </a:r>
            <a:r>
              <a:rPr lang="en-IN" b="1" i="1" dirty="0" smtClean="0"/>
              <a:t> </a:t>
            </a:r>
            <a:r>
              <a:rPr lang="en-IN" i="1" dirty="0" smtClean="0"/>
              <a:t>Examine the total units sold to gain insights into product demand</a:t>
            </a:r>
            <a:endParaRPr lang="en-IN" i="1" dirty="0"/>
          </a:p>
          <a:p>
            <a:pPr marL="457200" indent="-457200">
              <a:buFont typeface="+mj-lt"/>
              <a:buAutoNum type="arabicPeriod"/>
            </a:pPr>
            <a:r>
              <a:rPr lang="en-IN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Pricing Strategy:</a:t>
            </a:r>
            <a:r>
              <a:rPr lang="en-IN" b="1" i="1" dirty="0" smtClean="0"/>
              <a:t> </a:t>
            </a:r>
            <a:r>
              <a:rPr lang="en-IN" i="1" dirty="0" smtClean="0"/>
              <a:t>Determine the average price per unit to assess the pricing strategy</a:t>
            </a:r>
            <a:endParaRPr lang="en-IN" i="1" dirty="0"/>
          </a:p>
          <a:p>
            <a:pPr marL="457200" indent="-457200">
              <a:buFont typeface="+mj-lt"/>
              <a:buAutoNum type="arabicPeriod"/>
            </a:pPr>
            <a:r>
              <a:rPr lang="en-IN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Margin Analysis:</a:t>
            </a:r>
            <a:r>
              <a:rPr lang="en-IN" b="1" i="1" dirty="0" smtClean="0"/>
              <a:t> </a:t>
            </a:r>
            <a:r>
              <a:rPr lang="en-IN" i="1" dirty="0" smtClean="0"/>
              <a:t>Evaluate the average margin to understand the overall profitability of sales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810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>
                <a:solidFill>
                  <a:srgbClr val="FF0000"/>
                </a:solidFill>
              </a:rPr>
              <a:t>Problem statements</a:t>
            </a:r>
            <a:endParaRPr lang="en-IN" b="1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Chart Requirement: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Total Sales by Month(Area Chart): </a:t>
            </a:r>
            <a:r>
              <a:rPr lang="en-IN" i="1" dirty="0" smtClean="0"/>
              <a:t>Visualises the monthly distribution of total sales to identify peak periods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Total Sales by State(Filled Map): </a:t>
            </a:r>
            <a:r>
              <a:rPr lang="en-IN" i="1" dirty="0" smtClean="0"/>
              <a:t>Geographically represents total sales across different states using a filled map</a:t>
            </a:r>
            <a:endParaRPr lang="en-IN" i="1" dirty="0"/>
          </a:p>
          <a:p>
            <a:pPr marL="457200" indent="-457200">
              <a:buFont typeface="+mj-lt"/>
              <a:buAutoNum type="arabicPeriod"/>
            </a:pPr>
            <a:r>
              <a:rPr lang="en-IN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Total Sales by Region(Donut Chart):</a:t>
            </a:r>
            <a:r>
              <a:rPr lang="en-IN" b="1" i="1" dirty="0" smtClean="0"/>
              <a:t> </a:t>
            </a:r>
            <a:r>
              <a:rPr lang="en-IN" i="1" dirty="0" smtClean="0"/>
              <a:t>Represents  the contribution of different regions to total sales</a:t>
            </a:r>
            <a:endParaRPr lang="en-IN" i="1" dirty="0"/>
          </a:p>
          <a:p>
            <a:pPr marL="457200" indent="-457200">
              <a:buFont typeface="+mj-lt"/>
              <a:buAutoNum type="arabicPeriod"/>
            </a:pPr>
            <a:r>
              <a:rPr lang="en-IN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Total Sales by Product(Bar Chart):</a:t>
            </a:r>
            <a:r>
              <a:rPr lang="en-IN" b="1" i="1" dirty="0" smtClean="0"/>
              <a:t> </a:t>
            </a:r>
            <a:r>
              <a:rPr lang="en-IN" i="1" dirty="0" smtClean="0"/>
              <a:t>Analyses the sales distribution among various Adidas products using a bar chart</a:t>
            </a:r>
            <a:endParaRPr lang="en-IN" i="1" dirty="0"/>
          </a:p>
          <a:p>
            <a:pPr marL="457200" indent="-457200">
              <a:buFont typeface="+mj-lt"/>
              <a:buAutoNum type="arabicPeriod"/>
            </a:pPr>
            <a:r>
              <a:rPr lang="en-IN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Total Sales by Retailer</a:t>
            </a:r>
            <a:r>
              <a:rPr lang="en-IN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(Bar Chart)</a:t>
            </a:r>
            <a:r>
              <a:rPr lang="en-IN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  <a:r>
              <a:rPr lang="en-IN" b="1" i="1" dirty="0" smtClean="0"/>
              <a:t> </a:t>
            </a:r>
            <a:r>
              <a:rPr lang="en-IN" i="1" dirty="0" smtClean="0"/>
              <a:t>Visualises the contribution of different retailers to total sales using a bar chart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550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38</TotalTime>
  <Words>222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</vt:lpstr>
      <vt:lpstr>Banded</vt:lpstr>
      <vt:lpstr> ADIDAS SALES ANALYSIS</vt:lpstr>
      <vt:lpstr>BUSINESS REQUIREMENTS through this power bi-driven analysis, Adidas aims to empower its decision makers with data-driven  insights, fostering strategic growth and competitiveness in the dynamic sports and athletic industry</vt:lpstr>
      <vt:lpstr>Problem statements</vt:lpstr>
      <vt:lpstr>Problem statements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ADIDAS SALES ANALYSIS</dc:title>
  <dc:creator>Alok Ranjan Swain</dc:creator>
  <cp:lastModifiedBy>Alok Ranjan Swain</cp:lastModifiedBy>
  <cp:revision>6</cp:revision>
  <dcterms:created xsi:type="dcterms:W3CDTF">2024-09-20T16:19:08Z</dcterms:created>
  <dcterms:modified xsi:type="dcterms:W3CDTF">2024-09-20T16:57:14Z</dcterms:modified>
</cp:coreProperties>
</file>