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BE6F-F5E6-211B-1868-15C953E2C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8D3B6-D5DA-0EDF-165F-AF2A8B9A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2E2C-DFBA-A0EB-EEF0-FF4A4C02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AC4C-3A88-4708-581E-7B7DCD6B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0D15-A5E6-B985-549D-D8697648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C46D-D332-C07A-6AF1-C1F73273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4FB-B859-2E49-524B-CEC68C018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03E6-112C-F566-60ED-0008BAF3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DC36-1FBC-5C37-D3B4-1E00773B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055B-0DE1-C3D6-64E1-CC4A64E0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E3DB5-FC37-80E4-F505-7BC95FCD5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8F25A-D074-65A5-AF7E-60CE679B6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F6ED-EE80-AE13-0913-907ACCB2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BE5E-3BC3-AF15-24BA-236BA986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9A47-0F30-1007-1119-82F53002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0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7CDA-0900-6EDB-5BD2-4752664D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2BA3-4AE3-7C4E-81C3-407DF695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B90B-FBA6-BCD4-8798-04717536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F394-8AB9-4C15-82A3-F7E7E58F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2890-A96B-66A1-C846-06597F1C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BB7B-2C3E-8D86-9E0A-CC2B9126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6880-FE4E-01E8-CF0D-8A4998C3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EADA-81E4-44B0-1073-7B0B943E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08DB-F42D-6900-8FB0-1281014B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49A1-DBD0-F5F1-B180-32144103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0021-C9D0-9602-DFC6-A6AA1F17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C253-0555-49BC-CFA1-9DA37D0DC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F4A30-CD52-06E4-1B3B-DAF3530D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5817C-A72D-F5CE-A517-FF5626F5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6267D-8259-9FA7-4A1A-FD2927BE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A3CCA-E0E5-3483-F40F-BE0A888E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4520-47D6-634B-F02D-2525C15E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55C5-9DD7-E8B9-4C96-44DF8898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E55E4-6B28-2D55-AC12-E1A93139D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27F40-8F0E-39D2-05CD-04C22FEC1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ED8D4-85C8-DB86-64E2-E2DEDA16B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ED78D-9D33-5FCA-B46E-C0842157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E0D0C-5CBD-EAD2-CE1F-F6C0021E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F75C8-6ACE-D0F1-A05A-0223E40A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535-F517-0944-5BD1-EA41659A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3A4F-5C4F-A236-82B2-9EFD7FCA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6AF14-321E-07B6-8A16-CA92D908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AD4A0-A706-4B92-0C00-79C9A7D0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A97E6-1C2D-1204-A992-C02FC2E2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ACB9E-2A75-955F-0BAF-ADEACAD9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34DC5-4034-F802-9714-8D87BD9F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B414-4AEA-FB15-9F27-B94BF196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4D40-24F0-ED59-CA9E-A5272726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C04EC-3F2C-9D21-AC37-0FC6EA43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13A6-D586-E796-9390-6A86500B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2383-F1D1-4CE0-D425-438D51EC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0835-4ADF-2D5F-65D9-478D6A30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BDE-2CB8-0267-5C6D-C2E4D104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9F65A-7AFA-1BFD-60C8-74EB86789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B095-3B65-13C0-3C57-52F0A7A3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48F59-FB69-FF89-69E3-4DAB62E1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30A26-8BAA-FF93-3A37-D02A429A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28E9B-E44E-770E-E567-2751B8BF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1AA2F-11CB-6F54-3A64-8B96AE53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B18B6-D3F0-82B0-3348-EA548D49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4824-A629-AF7B-3083-A6C302CC3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6135-7755-4141-9AF7-590166FD73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3A49-AADA-CB51-A4E5-4103BD7F6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29FF-C216-8348-F58E-E42CB1EC9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4821-E33E-4493-A588-90CCC4B4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BA1393-7147-393F-242D-5E638741DDE9}"/>
              </a:ext>
            </a:extLst>
          </p:cNvPr>
          <p:cNvSpPr/>
          <p:nvPr/>
        </p:nvSpPr>
        <p:spPr>
          <a:xfrm>
            <a:off x="-599768" y="-189271"/>
            <a:ext cx="13814323" cy="7236542"/>
          </a:xfrm>
          <a:prstGeom prst="rect">
            <a:avLst/>
          </a:prstGeom>
          <a:solidFill>
            <a:srgbClr val="0A26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69247-14D1-386D-6482-00A0E109C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9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E124-593B-7DBE-0FA4-23D48E065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7376C-28E1-2ABD-7C72-E5CC0659E1E9}"/>
              </a:ext>
            </a:extLst>
          </p:cNvPr>
          <p:cNvSpPr/>
          <p:nvPr/>
        </p:nvSpPr>
        <p:spPr>
          <a:xfrm>
            <a:off x="-599768" y="-189271"/>
            <a:ext cx="13814323" cy="7236542"/>
          </a:xfrm>
          <a:prstGeom prst="rect">
            <a:avLst/>
          </a:prstGeom>
          <a:solidFill>
            <a:srgbClr val="0A26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BFF1F-FED8-C0C5-5192-3E1E3E95D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166B9A2-0F9F-074D-BC82-373842F8B27D}"/>
              </a:ext>
            </a:extLst>
          </p:cNvPr>
          <p:cNvGrpSpPr/>
          <p:nvPr/>
        </p:nvGrpSpPr>
        <p:grpSpPr>
          <a:xfrm>
            <a:off x="2214880" y="1341118"/>
            <a:ext cx="5232400" cy="1737362"/>
            <a:chOff x="2214880" y="1341118"/>
            <a:chExt cx="5232400" cy="1737362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323995E-4C27-FF93-D338-8681C185C6C3}"/>
                </a:ext>
              </a:extLst>
            </p:cNvPr>
            <p:cNvSpPr/>
            <p:nvPr/>
          </p:nvSpPr>
          <p:spPr>
            <a:xfrm rot="10800000">
              <a:off x="2214880" y="1341118"/>
              <a:ext cx="1097280" cy="2946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DC98A-9FAF-E343-35E7-B3E8ECA6F827}"/>
                </a:ext>
              </a:extLst>
            </p:cNvPr>
            <p:cNvSpPr/>
            <p:nvPr/>
          </p:nvSpPr>
          <p:spPr>
            <a:xfrm>
              <a:off x="2997200" y="1412238"/>
              <a:ext cx="4450080" cy="1666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This is Admin User Details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538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3C9C8-E5D7-F52C-1C40-BAC8173AB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221B11-39A3-1025-1F35-A88AE0AF68AB}"/>
              </a:ext>
            </a:extLst>
          </p:cNvPr>
          <p:cNvSpPr/>
          <p:nvPr/>
        </p:nvSpPr>
        <p:spPr>
          <a:xfrm>
            <a:off x="-599768" y="-189271"/>
            <a:ext cx="13814323" cy="7236542"/>
          </a:xfrm>
          <a:prstGeom prst="rect">
            <a:avLst/>
          </a:prstGeom>
          <a:solidFill>
            <a:srgbClr val="0A26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1EFEA-7BDB-0EA0-B0C3-D28DAA1BB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3EEDD5E-6A28-ECFD-60B8-A2B204F32FDF}"/>
              </a:ext>
            </a:extLst>
          </p:cNvPr>
          <p:cNvGrpSpPr/>
          <p:nvPr/>
        </p:nvGrpSpPr>
        <p:grpSpPr>
          <a:xfrm>
            <a:off x="2087061" y="2157195"/>
            <a:ext cx="5232400" cy="1737362"/>
            <a:chOff x="2214880" y="1341118"/>
            <a:chExt cx="5232400" cy="1737362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B42FD73-8CF0-F0A4-C2FF-1CB2A7048425}"/>
                </a:ext>
              </a:extLst>
            </p:cNvPr>
            <p:cNvSpPr/>
            <p:nvPr/>
          </p:nvSpPr>
          <p:spPr>
            <a:xfrm rot="10800000">
              <a:off x="2214880" y="1341118"/>
              <a:ext cx="1097280" cy="2946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737AC9-128F-5C93-EA0F-39E875D9AEFE}"/>
                </a:ext>
              </a:extLst>
            </p:cNvPr>
            <p:cNvSpPr/>
            <p:nvPr/>
          </p:nvSpPr>
          <p:spPr>
            <a:xfrm>
              <a:off x="2997200" y="1412238"/>
              <a:ext cx="4450080" cy="1666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This is Main Menu 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388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Sharma</dc:creator>
  <cp:lastModifiedBy>Raju Sharma</cp:lastModifiedBy>
  <cp:revision>4</cp:revision>
  <dcterms:created xsi:type="dcterms:W3CDTF">2024-02-06T22:08:56Z</dcterms:created>
  <dcterms:modified xsi:type="dcterms:W3CDTF">2024-02-06T23:10:12Z</dcterms:modified>
</cp:coreProperties>
</file>