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Propensity Score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FIND MATCHING KIDS FROM INTERVENTION TO THOSE IN NON-INTERVENTION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0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Propensity Score Matching is a statistical technique in which a treatment score is matched with one or more control cases based on each case’s propensity score.</a:t>
            </a:r>
          </a:p>
          <a:p>
            <a:r>
              <a:rPr lang="en-US" dirty="0" smtClean="0"/>
              <a:t>We have used the </a:t>
            </a:r>
            <a:r>
              <a:rPr lang="en-US" dirty="0" err="1" smtClean="0"/>
              <a:t>MatchIt</a:t>
            </a:r>
            <a:r>
              <a:rPr lang="en-US" dirty="0" smtClean="0"/>
              <a:t> package from R and nearest neighbors algorithm to perform </a:t>
            </a:r>
            <a:r>
              <a:rPr lang="en-US" smtClean="0"/>
              <a:t>the matches.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7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7" y="1680632"/>
            <a:ext cx="8061500" cy="48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0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 plots: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62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63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Propensity Score Matching</vt:lpstr>
      <vt:lpstr>Introduction</vt:lpstr>
      <vt:lpstr>Overview:</vt:lpstr>
      <vt:lpstr>Jitter plots: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Propensity Score Matching</dc:title>
  <dc:creator>Aloma Lopes (Student)</dc:creator>
  <cp:lastModifiedBy>Aloma Lopes (Student)</cp:lastModifiedBy>
  <cp:revision>7</cp:revision>
  <dcterms:created xsi:type="dcterms:W3CDTF">2017-02-24T21:07:44Z</dcterms:created>
  <dcterms:modified xsi:type="dcterms:W3CDTF">2017-02-24T22:09:49Z</dcterms:modified>
</cp:coreProperties>
</file>