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645" r:id="rId2"/>
    <p:sldId id="646" r:id="rId3"/>
    <p:sldId id="647" r:id="rId4"/>
    <p:sldId id="653" r:id="rId5"/>
    <p:sldId id="648" r:id="rId6"/>
    <p:sldId id="651" r:id="rId7"/>
    <p:sldId id="649" r:id="rId8"/>
    <p:sldId id="650" r:id="rId9"/>
    <p:sldId id="65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1" autoAdjust="0"/>
    <p:restoredTop sz="91441" autoAdjust="0"/>
  </p:normalViewPr>
  <p:slideViewPr>
    <p:cSldViewPr>
      <p:cViewPr>
        <p:scale>
          <a:sx n="117" d="100"/>
          <a:sy n="117" d="100"/>
        </p:scale>
        <p:origin x="960" y="7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Monday, May 9,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Convolutional </a:t>
            </a:r>
            <a:r>
              <a:rPr lang="en-US" altLang="ko-KR" sz="6000" dirty="0" err="1" smtClean="0"/>
              <a:t>AutoEncoder</a:t>
            </a:r>
            <a:r>
              <a:rPr lang="en-US" altLang="ko-KR" sz="6000" dirty="0" smtClean="0"/>
              <a:t> (CAE)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Import packages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130300"/>
            <a:ext cx="75438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6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CAE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53" y="1052736"/>
            <a:ext cx="5256962" cy="355513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444208" y="6078488"/>
            <a:ext cx="1656184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86211" y="595566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x n1</a:t>
            </a:r>
            <a:endParaRPr kumimoji="1" lang="ko-KR" altLang="en-US" sz="24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6444208" y="5011670"/>
            <a:ext cx="1656184" cy="7787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6906" y="599167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/>
              <a:t>1</a:t>
            </a:r>
            <a:endParaRPr kumimoji="1" lang="ko-KR" altLang="en-US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994269" y="5168367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/>
              <a:t>n1</a:t>
            </a:r>
            <a:endParaRPr kumimoji="1" lang="ko-KR" altLang="en-US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100392" y="517023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x n2</a:t>
            </a:r>
            <a:endParaRPr kumimoji="1" lang="ko-KR" altLang="en-US" sz="24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6444208" y="3686622"/>
            <a:ext cx="1656184" cy="10370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4269" y="3972434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n2</a:t>
            </a:r>
            <a:endParaRPr kumimoji="1" lang="ko-KR" altLang="en-US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100392" y="397429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x n3</a:t>
            </a:r>
            <a:endParaRPr kumimoji="1" lang="ko-KR" altLang="en-US" sz="24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6444208" y="2358757"/>
            <a:ext cx="1656184" cy="10370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94269" y="2644569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n2</a:t>
            </a:r>
            <a:endParaRPr kumimoji="1" lang="ko-KR" altLang="en-US" sz="24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8100392" y="264643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x n3</a:t>
            </a:r>
            <a:endParaRPr kumimoji="1" lang="ko-KR" altLang="en-US" sz="24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6444208" y="1287185"/>
            <a:ext cx="1656184" cy="7787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269" y="1443882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/>
              <a:t>n1</a:t>
            </a:r>
            <a:endParaRPr kumimoji="1" lang="ko-KR" altLang="en-US" sz="24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8100392" y="1445745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x n2</a:t>
            </a:r>
            <a:endParaRPr kumimoji="1" lang="ko-KR" altLang="en-US" sz="2400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6444208" y="743936"/>
            <a:ext cx="1656184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86211" y="621115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x n1</a:t>
            </a:r>
            <a:endParaRPr kumimoji="1" lang="ko-KR" altLang="en-US" sz="24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6066906" y="65711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/>
              <a:t>1</a:t>
            </a:r>
            <a:endParaRPr kumimoji="1"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233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/>
      <p:bldP spid="12" grpId="0"/>
      <p:bldP spid="13" grpId="0" animBg="1"/>
      <p:bldP spid="14" grpId="0"/>
      <p:bldP spid="15" grpId="0"/>
      <p:bldP spid="16" grpId="0" animBg="1"/>
      <p:bldP spid="17" grpId="0"/>
      <p:bldP spid="18" grpId="0"/>
      <p:bldP spid="20" grpId="0" animBg="1"/>
      <p:bldP spid="21" grpId="0"/>
      <p:bldP spid="22" grpId="0"/>
      <p:bldP spid="23" grpId="0" animBg="1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CAE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052736"/>
            <a:ext cx="6056688" cy="500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9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CAE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534" y="984751"/>
            <a:ext cx="4443550" cy="367240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75656" y="4293096"/>
            <a:ext cx="216024" cy="2376264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23612" y="4869160"/>
            <a:ext cx="504056" cy="1224136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59600" y="5157192"/>
            <a:ext cx="862203" cy="64807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53735" y="5309253"/>
            <a:ext cx="1510274" cy="343949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95941" y="5157191"/>
            <a:ext cx="862203" cy="64807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0076" y="4869160"/>
            <a:ext cx="504056" cy="1224136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26064" y="4293096"/>
            <a:ext cx="216024" cy="2376264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91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Functions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2286000"/>
            <a:ext cx="7112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Run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71763" y="46863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4519"/>
            <a:ext cx="9144000" cy="384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6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Plot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71763" y="46863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24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2736"/>
            <a:ext cx="8784976" cy="510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Plot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08" y="1484784"/>
            <a:ext cx="7056784" cy="34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2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32797</TotalTime>
  <Words>40</Words>
  <Application>Microsoft Macintosh PowerPoint</Application>
  <PresentationFormat>화면 슬라이드 쇼(4:3)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휴먼둥근헤드라인</vt:lpstr>
      <vt:lpstr>Garamond</vt:lpstr>
      <vt:lpstr>Meiryo UI</vt:lpstr>
      <vt:lpstr>Arial</vt:lpstr>
      <vt:lpstr>Office 테마</vt:lpstr>
      <vt:lpstr>PowerPoint 프레젠테이션</vt:lpstr>
      <vt:lpstr>Import packages</vt:lpstr>
      <vt:lpstr>CAE</vt:lpstr>
      <vt:lpstr>CAE</vt:lpstr>
      <vt:lpstr>CAE</vt:lpstr>
      <vt:lpstr>Functions</vt:lpstr>
      <vt:lpstr>Run</vt:lpstr>
      <vt:lpstr>Plot</vt:lpstr>
      <vt:lpstr>Plot</vt:lpstr>
    </vt:vector>
  </TitlesOfParts>
  <Company>PIL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1080</cp:revision>
  <dcterms:created xsi:type="dcterms:W3CDTF">2010-03-17T18:05:41Z</dcterms:created>
  <dcterms:modified xsi:type="dcterms:W3CDTF">2016-05-09T07:51:49Z</dcterms:modified>
</cp:coreProperties>
</file>