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38" autoAdjust="0"/>
  </p:normalViewPr>
  <p:slideViewPr>
    <p:cSldViewPr>
      <p:cViewPr varScale="1">
        <p:scale>
          <a:sx n="98" d="100"/>
          <a:sy n="98" d="100"/>
        </p:scale>
        <p:origin x="-102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342-3D21-4E09-B854-B9086471A6F7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D9E2-BD64-43A9-993F-A00580B75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70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342-3D21-4E09-B854-B9086471A6F7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D9E2-BD64-43A9-993F-A00580B75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56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342-3D21-4E09-B854-B9086471A6F7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D9E2-BD64-43A9-993F-A00580B75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6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342-3D21-4E09-B854-B9086471A6F7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D9E2-BD64-43A9-993F-A00580B75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52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342-3D21-4E09-B854-B9086471A6F7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D9E2-BD64-43A9-993F-A00580B75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342-3D21-4E09-B854-B9086471A6F7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D9E2-BD64-43A9-993F-A00580B75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08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342-3D21-4E09-B854-B9086471A6F7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D9E2-BD64-43A9-993F-A00580B75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342-3D21-4E09-B854-B9086471A6F7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D9E2-BD64-43A9-993F-A00580B75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7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342-3D21-4E09-B854-B9086471A6F7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D9E2-BD64-43A9-993F-A00580B75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11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342-3D21-4E09-B854-B9086471A6F7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D9E2-BD64-43A9-993F-A00580B75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7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342-3D21-4E09-B854-B9086471A6F7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D9E2-BD64-43A9-993F-A00580B75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2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B6342-3D21-4E09-B854-B9086471A6F7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3D9E2-BD64-43A9-993F-A00580B75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1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54918"/>
            <a:ext cx="7772400" cy="3630266"/>
          </a:xfrm>
        </p:spPr>
        <p:txBody>
          <a:bodyPr>
            <a:noAutofit/>
          </a:bodyPr>
          <a:lstStyle/>
          <a:p>
            <a:r>
              <a:rPr lang="en-US" altLang="ko-KR" sz="8000" b="1" dirty="0" smtClean="0"/>
              <a:t>Anaconda </a:t>
            </a:r>
            <a:r>
              <a:rPr lang="en-US" altLang="ko-KR" sz="6000" b="1" smtClean="0"/>
              <a:t>(Python3</a:t>
            </a:r>
            <a:r>
              <a:rPr lang="en-US" altLang="ko-KR" sz="6000" b="1" dirty="0" smtClean="0"/>
              <a:t>) </a:t>
            </a:r>
            <a:r>
              <a:rPr lang="en-US" altLang="ko-KR" sz="8000" b="1" dirty="0" smtClean="0"/>
              <a:t>in Ubuntu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63686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CPSLAB\Desktop\캡처_2016_04_07_14_31_58_3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57721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56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CPSLAB\Desktop\캡처_2016_04_07_14_33_01_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57721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56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CPSLAB\Desktop\캡처_2016_04_07_14_33_05_66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57721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56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CPSLAB\Desktop\캡처_2016_04_07_14_35_12_3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57721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5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CPSLAB\Desktop\캡처_2016_04_07_14_35_29_2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5760000" cy="461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5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CPSLAB\Desktop\캡처_2016_04_07_14_36_04_1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5760000" cy="461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4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CPSLAB\Desktop\캡처_2016_04_07_14_36_13_5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5760000" cy="4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4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CPSLAB\Desktop\캡처_2016_04_07_14_37_30_9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5760000" cy="46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4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CPSLAB\Desktop\캡처_2016_04_07_14_39_31_1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5760000" cy="4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548680"/>
            <a:ext cx="3126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실행은 </a:t>
            </a:r>
            <a:r>
              <a:rPr lang="en-US" altLang="ko-KR" b="1" dirty="0" smtClean="0">
                <a:solidFill>
                  <a:srgbClr val="FF0000"/>
                </a:solidFill>
              </a:rPr>
              <a:t>Shift+Enter </a:t>
            </a:r>
            <a:r>
              <a:rPr lang="ko-KR" altLang="en-US" b="1" dirty="0" smtClean="0">
                <a:solidFill>
                  <a:srgbClr val="FF0000"/>
                </a:solidFill>
              </a:rPr>
              <a:t>입니다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에러가 안 나면 된 거에요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터미널에서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conda</a:t>
            </a:r>
            <a:r>
              <a:rPr lang="en-US" altLang="ko-KR" b="1" dirty="0" smtClean="0">
                <a:solidFill>
                  <a:srgbClr val="FF0000"/>
                </a:solidFill>
              </a:rPr>
              <a:t> install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opencv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05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16074" y="620688"/>
            <a:ext cx="741682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/>
              <a:t>ToDo List</a:t>
            </a:r>
          </a:p>
          <a:p>
            <a:endParaRPr lang="en-US" altLang="ko-KR" b="1" dirty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https</a:t>
            </a:r>
            <a:r>
              <a:rPr lang="en-US" altLang="ko-KR" b="1" dirty="0">
                <a:solidFill>
                  <a:srgbClr val="FF0000"/>
                </a:solidFill>
              </a:rPr>
              <a:t>://www.continuum.io/downloads#_unix</a:t>
            </a:r>
          </a:p>
          <a:p>
            <a:r>
              <a:rPr lang="en-US" altLang="ko-KR" dirty="0" smtClean="0"/>
              <a:t>- Download </a:t>
            </a:r>
            <a:r>
              <a:rPr lang="en-US" altLang="ko-KR" b="1" dirty="0"/>
              <a:t>2.7</a:t>
            </a:r>
            <a:r>
              <a:rPr lang="en-US" altLang="ko-KR" dirty="0"/>
              <a:t> </a:t>
            </a:r>
            <a:r>
              <a:rPr lang="en-US" altLang="ko-KR" dirty="0" smtClean="0"/>
              <a:t>or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trike="sngStrike" dirty="0" smtClean="0">
                <a:solidFill>
                  <a:schemeClr val="bg1">
                    <a:lumMod val="50000"/>
                  </a:schemeClr>
                </a:solidFill>
              </a:rPr>
              <a:t>3.x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/>
              <a:t>version</a:t>
            </a:r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cd </a:t>
            </a:r>
            <a:r>
              <a:rPr lang="en-US" altLang="ko-KR" b="1" dirty="0">
                <a:solidFill>
                  <a:srgbClr val="FF0000"/>
                </a:solidFill>
              </a:rPr>
              <a:t>~/Downloads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bash </a:t>
            </a:r>
            <a:r>
              <a:rPr lang="en-US" altLang="ko-KR" b="1" dirty="0">
                <a:solidFill>
                  <a:srgbClr val="FF0000"/>
                </a:solidFill>
              </a:rPr>
              <a:t>Anaconda2-4.0.0-Linux-x86_64.sh</a:t>
            </a:r>
          </a:p>
          <a:p>
            <a:r>
              <a:rPr lang="en-US" altLang="ko-KR" strike="sngStrike" dirty="0" smtClean="0"/>
              <a:t>or</a:t>
            </a:r>
          </a:p>
          <a:p>
            <a:r>
              <a:rPr lang="en-US" altLang="ko-KR" strike="sngStrike" dirty="0" smtClean="0">
                <a:solidFill>
                  <a:schemeClr val="bg1">
                    <a:lumMod val="50000"/>
                  </a:schemeClr>
                </a:solidFill>
              </a:rPr>
              <a:t>bash </a:t>
            </a:r>
            <a:r>
              <a:rPr lang="en-US" altLang="ko-KR" strike="sngStrike" dirty="0" smtClean="0">
                <a:solidFill>
                  <a:schemeClr val="bg1">
                    <a:lumMod val="50000"/>
                  </a:schemeClr>
                </a:solidFill>
              </a:rPr>
              <a:t>Anaconda3-4.0.0-Linux-x86_64.sh</a:t>
            </a:r>
          </a:p>
          <a:p>
            <a:endParaRPr lang="en-US" altLang="ko-KR" strike="sngStrik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/>
              <a:t>(While installing Anaconda)</a:t>
            </a:r>
            <a:endParaRPr lang="en-US" altLang="ko-KR" dirty="0" smtClean="0"/>
          </a:p>
          <a:p>
            <a:r>
              <a:rPr lang="en-US" altLang="ko-KR" dirty="0" smtClean="0"/>
              <a:t>Press </a:t>
            </a:r>
            <a:r>
              <a:rPr lang="en-US" altLang="ko-KR" dirty="0"/>
              <a:t>Enter</a:t>
            </a:r>
          </a:p>
          <a:p>
            <a:r>
              <a:rPr lang="en-US" altLang="ko-KR" dirty="0"/>
              <a:t>Type yes</a:t>
            </a:r>
          </a:p>
          <a:p>
            <a:r>
              <a:rPr lang="en-US" altLang="ko-KR" dirty="0"/>
              <a:t>Press Enter</a:t>
            </a:r>
          </a:p>
          <a:p>
            <a:r>
              <a:rPr lang="en-US" altLang="ko-KR" dirty="0"/>
              <a:t>Type </a:t>
            </a:r>
            <a:r>
              <a:rPr lang="en-US" altLang="ko-KR" dirty="0" smtClean="0"/>
              <a:t>yes</a:t>
            </a:r>
            <a:endParaRPr lang="en-US" altLang="ko-KR" dirty="0"/>
          </a:p>
          <a:p>
            <a:r>
              <a:rPr lang="en-US" altLang="ko-KR" dirty="0" smtClean="0"/>
              <a:t>Re-run </a:t>
            </a:r>
            <a:r>
              <a:rPr lang="en-US" altLang="ko-KR" dirty="0"/>
              <a:t>Terminal </a:t>
            </a:r>
          </a:p>
          <a:p>
            <a:endParaRPr lang="en-US" altLang="ko-KR" b="1" dirty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conda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install -c https://conda.anaconda.org/jjhelmus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tensorflow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jupyter</a:t>
            </a:r>
            <a:r>
              <a:rPr lang="en-US" altLang="ko-KR" b="1" dirty="0" smtClean="0">
                <a:solidFill>
                  <a:srgbClr val="FF0000"/>
                </a:solidFill>
              </a:rPr>
              <a:t> notebook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7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PSLAB\Desktop\캡처_2016_04_07_14_27_57_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5760000" cy="4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75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PSLAB\Desktop\캡처_2016_04_07_14_28_07_7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5760000" cy="465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75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PSLAB\Desktop\캡처_2016_04_07_14_28_18_9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5760000" cy="4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22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PSLAB\Desktop\캡처_2016_04_07_14_30_25_9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5772151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5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PSLAB\Desktop\캡처_2016_04_07_14_31_28_17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5772151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5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CPSLAB\Desktop\캡처_2016_04_07_14_31_40_3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57721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56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CPSLAB\Desktop\캡처_2016_04_07_14_31_45_9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57721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5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66</Words>
  <Application>Microsoft Office PowerPoint</Application>
  <PresentationFormat>화면 슬라이드 쇼(4:3)</PresentationFormat>
  <Paragraphs>26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Anaconda (Python3) in Ubuntu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in Ubuntu</dc:title>
  <dc:creator>CPSLAB</dc:creator>
  <cp:lastModifiedBy>CPSLAB</cp:lastModifiedBy>
  <cp:revision>13</cp:revision>
  <dcterms:created xsi:type="dcterms:W3CDTF">2016-04-07T02:24:47Z</dcterms:created>
  <dcterms:modified xsi:type="dcterms:W3CDTF">2016-04-07T09:06:39Z</dcterms:modified>
</cp:coreProperties>
</file>