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91452" autoAdjust="0"/>
  </p:normalViewPr>
  <p:slideViewPr>
    <p:cSldViewPr>
      <p:cViewPr>
        <p:scale>
          <a:sx n="85" d="100"/>
          <a:sy n="85" d="100"/>
        </p:scale>
        <p:origin x="624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Monday, May 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CNN with YOUR DATA! 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CNN with your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84784"/>
            <a:ext cx="3385790" cy="45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Import packages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16150"/>
            <a:ext cx="716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Load the data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169888"/>
            <a:ext cx="5816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1/3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021928"/>
            <a:ext cx="8089900" cy="5359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7544" y="3429000"/>
            <a:ext cx="2808312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67505" y="3858380"/>
            <a:ext cx="7116927" cy="908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70004" y="5135042"/>
            <a:ext cx="7116927" cy="908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2/3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31" y="889935"/>
            <a:ext cx="6319337" cy="59285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82299" y="1160151"/>
            <a:ext cx="3249466" cy="158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4797" y="1537404"/>
            <a:ext cx="5870246" cy="920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2306" y="1884676"/>
            <a:ext cx="5870246" cy="40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72305" y="2679155"/>
            <a:ext cx="5870246" cy="920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9793" y="4915188"/>
            <a:ext cx="1802915" cy="1770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Define the CNN 3/3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860550"/>
            <a:ext cx="7950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RUN!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880"/>
            <a:ext cx="9144000" cy="52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Results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967854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Without BN</a:t>
            </a:r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31" y="1429520"/>
            <a:ext cx="2800323" cy="509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0890" y="967854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</a:rPr>
              <a:t>With BN</a:t>
            </a:r>
            <a:endParaRPr kumimoji="1" lang="ko-KR" alt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40" y="1429519"/>
            <a:ext cx="2849074" cy="50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32833</TotalTime>
  <Words>41</Words>
  <Application>Microsoft Macintosh PowerPoint</Application>
  <PresentationFormat>화면 슬라이드 쇼(4:3)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CNN with your data</vt:lpstr>
      <vt:lpstr>Import packages</vt:lpstr>
      <vt:lpstr>Load the data</vt:lpstr>
      <vt:lpstr>Define the CNN 1/3</vt:lpstr>
      <vt:lpstr>Define the CNN 2/3</vt:lpstr>
      <vt:lpstr>Define the CNN 3/3</vt:lpstr>
      <vt:lpstr>RUN!</vt:lpstr>
      <vt:lpstr>Results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1091</cp:revision>
  <dcterms:created xsi:type="dcterms:W3CDTF">2010-03-17T18:05:41Z</dcterms:created>
  <dcterms:modified xsi:type="dcterms:W3CDTF">2016-05-08T19:20:42Z</dcterms:modified>
</cp:coreProperties>
</file>