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45" r:id="rId2"/>
    <p:sldId id="646" r:id="rId3"/>
    <p:sldId id="647" r:id="rId4"/>
    <p:sldId id="64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5" autoAdjust="0"/>
    <p:restoredTop sz="91452" autoAdjust="0"/>
  </p:normalViewPr>
  <p:slideViewPr>
    <p:cSldViewPr>
      <p:cViewPr>
        <p:scale>
          <a:sx n="75" d="100"/>
          <a:sy n="75" d="100"/>
        </p:scale>
        <p:origin x="904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VGG Net</a:t>
            </a:r>
          </a:p>
          <a:p>
            <a:pPr algn="ctr"/>
            <a:r>
              <a:rPr lang="en-US" altLang="ko-KR" sz="6000" dirty="0" smtClean="0"/>
              <a:t>in TensorFlow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VGG Net?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01" y="875233"/>
            <a:ext cx="5676397" cy="5733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58145"/>
            <a:ext cx="5472608" cy="2645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43624" y="1052736"/>
            <a:ext cx="1037998" cy="4608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196752"/>
            <a:ext cx="7410276" cy="36466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843186"/>
            <a:ext cx="4325550" cy="16821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17920" y="3573016"/>
            <a:ext cx="42780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7670" y="4167729"/>
            <a:ext cx="62222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3" y="1421865"/>
            <a:ext cx="2586446" cy="2011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32" y="1421865"/>
            <a:ext cx="2781777" cy="2011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793" y="1421865"/>
            <a:ext cx="2754455" cy="20116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9" y="3793584"/>
            <a:ext cx="3029543" cy="20116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845" y="3793584"/>
            <a:ext cx="2773918" cy="2011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087" y="3793584"/>
            <a:ext cx="291291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32810</TotalTime>
  <Words>12</Words>
  <Application>Microsoft Macintosh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VGG Net?</vt:lpstr>
      <vt:lpstr>Code</vt:lpstr>
      <vt:lpstr>Code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1071</cp:revision>
  <dcterms:created xsi:type="dcterms:W3CDTF">2010-03-17T18:05:41Z</dcterms:created>
  <dcterms:modified xsi:type="dcterms:W3CDTF">2016-05-08T18:40:13Z</dcterms:modified>
</cp:coreProperties>
</file>