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645" r:id="rId2"/>
    <p:sldId id="646" r:id="rId3"/>
    <p:sldId id="647" r:id="rId4"/>
    <p:sldId id="648" r:id="rId5"/>
    <p:sldId id="649" r:id="rId6"/>
    <p:sldId id="650" r:id="rId7"/>
    <p:sldId id="651" r:id="rId8"/>
    <p:sldId id="652" r:id="rId9"/>
    <p:sldId id="65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74" autoAdjust="0"/>
    <p:restoredTop sz="91452" autoAdjust="0"/>
  </p:normalViewPr>
  <p:slideViewPr>
    <p:cSldViewPr>
      <p:cViewPr>
        <p:scale>
          <a:sx n="137" d="100"/>
          <a:sy n="137" d="100"/>
        </p:scale>
        <p:origin x="-1040" y="-9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Monday, May 9,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/>
              <a:t>CNN with YOUR DATA! 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CNN with your data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484784"/>
            <a:ext cx="3385790" cy="457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1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Import packages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16150"/>
            <a:ext cx="71628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0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Load the data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1169888"/>
            <a:ext cx="58166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8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Define the CNN 1/3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" y="1021928"/>
            <a:ext cx="8089900" cy="5359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7544" y="3429000"/>
            <a:ext cx="2808312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67505" y="3858380"/>
            <a:ext cx="7116927" cy="9084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70004" y="5135042"/>
            <a:ext cx="7116927" cy="9084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74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Define the CNN 2/3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131" y="889935"/>
            <a:ext cx="6319337" cy="592852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82299" y="1160151"/>
            <a:ext cx="3249466" cy="1589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84797" y="1537404"/>
            <a:ext cx="5870246" cy="9209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72306" y="1884676"/>
            <a:ext cx="5870246" cy="4088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89793" y="2679155"/>
            <a:ext cx="5944141" cy="9209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89793" y="4915188"/>
            <a:ext cx="1802915" cy="1770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88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Define the CNN 3/3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860550"/>
            <a:ext cx="79502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4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RUN!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9880"/>
            <a:ext cx="9144000" cy="528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4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Results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967854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Without BN</a:t>
            </a:r>
            <a:endParaRPr kumimoji="1" lang="ko-KR" altLang="en-US" sz="24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31" y="1429520"/>
            <a:ext cx="2800323" cy="5095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50890" y="967854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solidFill>
                  <a:srgbClr val="FF0000"/>
                </a:solidFill>
              </a:rPr>
              <a:t>With BN</a:t>
            </a:r>
            <a:endParaRPr kumimoji="1" lang="ko-KR" altLang="en-US" sz="2400" dirty="0" smtClean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940" y="1429519"/>
            <a:ext cx="2849074" cy="509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0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32843</TotalTime>
  <Words>41</Words>
  <Application>Microsoft Macintosh PowerPoint</Application>
  <PresentationFormat>화면 슬라이드 쇼(4:3)</PresentationFormat>
  <Paragraphs>19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휴먼둥근헤드라인</vt:lpstr>
      <vt:lpstr>Garamond</vt:lpstr>
      <vt:lpstr>Meiryo UI</vt:lpstr>
      <vt:lpstr>Arial</vt:lpstr>
      <vt:lpstr>Office 테마</vt:lpstr>
      <vt:lpstr>PowerPoint 프레젠테이션</vt:lpstr>
      <vt:lpstr>CNN with your data</vt:lpstr>
      <vt:lpstr>Import packages</vt:lpstr>
      <vt:lpstr>Load the data</vt:lpstr>
      <vt:lpstr>Define the CNN 1/3</vt:lpstr>
      <vt:lpstr>Define the CNN 2/3</vt:lpstr>
      <vt:lpstr>Define the CNN 3/3</vt:lpstr>
      <vt:lpstr>RUN!</vt:lpstr>
      <vt:lpstr>Results</vt:lpstr>
    </vt:vector>
  </TitlesOfParts>
  <Company>PIL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1092</cp:revision>
  <dcterms:created xsi:type="dcterms:W3CDTF">2010-03-17T18:05:41Z</dcterms:created>
  <dcterms:modified xsi:type="dcterms:W3CDTF">2016-05-09T09:34:37Z</dcterms:modified>
</cp:coreProperties>
</file>