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45" r:id="rId2"/>
    <p:sldId id="646" r:id="rId3"/>
    <p:sldId id="647" r:id="rId4"/>
    <p:sldId id="648" r:id="rId5"/>
    <p:sldId id="654" r:id="rId6"/>
    <p:sldId id="655" r:id="rId7"/>
    <p:sldId id="656" r:id="rId8"/>
    <p:sldId id="658" r:id="rId9"/>
    <p:sldId id="657" r:id="rId10"/>
    <p:sldId id="659" r:id="rId11"/>
    <p:sldId id="649" r:id="rId12"/>
    <p:sldId id="650" r:id="rId13"/>
    <p:sldId id="651" r:id="rId14"/>
    <p:sldId id="652" r:id="rId15"/>
    <p:sldId id="65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7" autoAdjust="0"/>
    <p:restoredTop sz="91476" autoAdjust="0"/>
  </p:normalViewPr>
  <p:slideViewPr>
    <p:cSldViewPr>
      <p:cViewPr>
        <p:scale>
          <a:sx n="85" d="100"/>
          <a:sy n="85" d="100"/>
        </p:scale>
        <p:origin x="184" y="1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May 9,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5400" dirty="0" smtClean="0"/>
              <a:t>Fine-tuning </a:t>
            </a:r>
            <a:r>
              <a:rPr lang="en-US" altLang="ko-KR" sz="5400" dirty="0" smtClean="0"/>
              <a:t>CNN with </a:t>
            </a:r>
            <a:r>
              <a:rPr lang="en-US" altLang="ko-KR" sz="5400" dirty="0" smtClean="0"/>
              <a:t>pre-trained </a:t>
            </a:r>
            <a:r>
              <a:rPr lang="en-US" altLang="ko-KR" sz="5400" dirty="0" smtClean="0"/>
              <a:t>VGG</a:t>
            </a: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Vectorize</a:t>
            </a:r>
            <a:r>
              <a:rPr kumimoji="1" lang="en-US" altLang="ko-KR" dirty="0" smtClean="0"/>
              <a:t>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2203450"/>
            <a:ext cx="5930900" cy="2451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06551" y="2230011"/>
            <a:ext cx="5269706" cy="432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83803" y="2924468"/>
            <a:ext cx="5269706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83803" y="3969760"/>
            <a:ext cx="5269706" cy="648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2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1/3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403350"/>
            <a:ext cx="8039100" cy="4051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99592" y="3573015"/>
            <a:ext cx="7512833" cy="1778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2/3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124744"/>
            <a:ext cx="8547100" cy="5016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39619" y="1995078"/>
            <a:ext cx="7774794" cy="553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3/3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4200"/>
            <a:ext cx="78867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622"/>
            <a:ext cx="9144000" cy="51496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4609" y="3554055"/>
            <a:ext cx="6275777" cy="403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Results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7440" y="967854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Without BN</a:t>
            </a:r>
            <a:endParaRPr kumimoji="1" lang="ko-KR" altLang="en-US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29520"/>
            <a:ext cx="2706128" cy="49244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3948" y="967854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With BN</a:t>
            </a:r>
            <a:endParaRPr kumimoji="1" lang="ko-KR" altLang="en-US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998" y="1429519"/>
            <a:ext cx="2753239" cy="49244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65266" y="967854"/>
            <a:ext cx="15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rgbClr val="FF0000"/>
                </a:solidFill>
              </a:rPr>
              <a:t>With VGG</a:t>
            </a:r>
            <a:endParaRPr kumimoji="1" lang="ko-KR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529" y="1426256"/>
            <a:ext cx="2651954" cy="49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CNN with your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84784"/>
            <a:ext cx="3385790" cy="4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Import packages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968500"/>
            <a:ext cx="72009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Load the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182588"/>
            <a:ext cx="6438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Load the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122412"/>
            <a:ext cx="7239000" cy="3314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50" y="4827612"/>
            <a:ext cx="5143500" cy="1409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03648" y="1772816"/>
            <a:ext cx="475252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3501008"/>
            <a:ext cx="4752528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VGG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229196"/>
            <a:ext cx="68199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mtClean="0"/>
              <a:t>VGG 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8636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VGG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095500"/>
            <a:ext cx="8166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Preprocess with VGG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1" y="1916832"/>
            <a:ext cx="8676456" cy="2203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1" y="4418010"/>
            <a:ext cx="5613400" cy="685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6271" y="2894487"/>
            <a:ext cx="7967575" cy="432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32926</TotalTime>
  <Words>59</Words>
  <Application>Microsoft Macintosh PowerPoint</Application>
  <PresentationFormat>화면 슬라이드 쇼(4:3)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CNN with your data</vt:lpstr>
      <vt:lpstr>Import packages</vt:lpstr>
      <vt:lpstr>Load the data</vt:lpstr>
      <vt:lpstr>Load the data</vt:lpstr>
      <vt:lpstr>VGG </vt:lpstr>
      <vt:lpstr>VGG </vt:lpstr>
      <vt:lpstr>VGG</vt:lpstr>
      <vt:lpstr>Preprocess with VGG </vt:lpstr>
      <vt:lpstr>Vectorize Data</vt:lpstr>
      <vt:lpstr>Define the CNN 1/3</vt:lpstr>
      <vt:lpstr>Define the CNN 2/3</vt:lpstr>
      <vt:lpstr>Define the CNN 3/3</vt:lpstr>
      <vt:lpstr>RUN!</vt:lpstr>
      <vt:lpstr>Results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1097</cp:revision>
  <dcterms:created xsi:type="dcterms:W3CDTF">2010-03-17T18:05:41Z</dcterms:created>
  <dcterms:modified xsi:type="dcterms:W3CDTF">2016-05-09T10:11:20Z</dcterms:modified>
</cp:coreProperties>
</file>