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45" r:id="rId2"/>
    <p:sldId id="646" r:id="rId3"/>
    <p:sldId id="647" r:id="rId4"/>
    <p:sldId id="653" r:id="rId5"/>
    <p:sldId id="648" r:id="rId6"/>
    <p:sldId id="651" r:id="rId7"/>
    <p:sldId id="649" r:id="rId8"/>
    <p:sldId id="650" r:id="rId9"/>
    <p:sldId id="65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4" autoAdjust="0"/>
    <p:restoredTop sz="91452" autoAdjust="0"/>
  </p:normalViewPr>
  <p:slideViewPr>
    <p:cSldViewPr>
      <p:cViewPr>
        <p:scale>
          <a:sx n="83" d="100"/>
          <a:sy n="83" d="100"/>
        </p:scale>
        <p:origin x="77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May 9,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Convolutional </a:t>
            </a:r>
            <a:r>
              <a:rPr lang="en-US" altLang="ko-KR" sz="6000" dirty="0" err="1" smtClean="0"/>
              <a:t>AutoEncoder</a:t>
            </a:r>
            <a:r>
              <a:rPr lang="en-US" altLang="ko-KR" sz="6000" dirty="0" smtClean="0"/>
              <a:t> (CAE)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Import packages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30300"/>
            <a:ext cx="7543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CAE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53" y="1052736"/>
            <a:ext cx="5256962" cy="35551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44208" y="6078488"/>
            <a:ext cx="165618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6211" y="595566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n1</a:t>
            </a:r>
            <a:endParaRPr kumimoji="1" lang="ko-KR" altLang="en-US" sz="2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444208" y="5011670"/>
            <a:ext cx="1656184" cy="7787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6906" y="59916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1</a:t>
            </a:r>
            <a:endParaRPr kumimoji="1" lang="ko-KR" alt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994269" y="5168367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n1</a:t>
            </a:r>
            <a:endParaRPr kumimoji="1" lang="ko-KR" alt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100392" y="51702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n2</a:t>
            </a:r>
            <a:endParaRPr kumimoji="1" lang="ko-KR" altLang="en-US" sz="2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444208" y="3686622"/>
            <a:ext cx="1656184" cy="1037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4269" y="397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n2</a:t>
            </a:r>
            <a:endParaRPr kumimoji="1" lang="ko-KR" alt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100392" y="397429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n3</a:t>
            </a:r>
            <a:endParaRPr kumimoji="1" lang="ko-KR" altLang="en-US" sz="2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444208" y="2358757"/>
            <a:ext cx="1656184" cy="1037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4269" y="2644569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n2</a:t>
            </a:r>
            <a:endParaRPr kumimoji="1" lang="ko-KR" altLang="en-US" sz="2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100392" y="26464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n3</a:t>
            </a:r>
            <a:endParaRPr kumimoji="1" lang="ko-KR" altLang="en-US" sz="24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444208" y="1287185"/>
            <a:ext cx="1656184" cy="7787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69" y="144388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n1</a:t>
            </a:r>
            <a:endParaRPr kumimoji="1" lang="ko-KR" altLang="en-US" sz="2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100392" y="144574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n2</a:t>
            </a:r>
            <a:endParaRPr kumimoji="1" lang="ko-KR" altLang="en-US" sz="24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44208" y="743936"/>
            <a:ext cx="165618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86211" y="62111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n1</a:t>
            </a:r>
            <a:endParaRPr kumimoji="1" lang="ko-KR" altLang="en-US" sz="2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066906" y="6571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1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3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CAE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52736"/>
            <a:ext cx="6056688" cy="50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CAE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34" y="984751"/>
            <a:ext cx="4443550" cy="36724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75656" y="4293096"/>
            <a:ext cx="216024" cy="237626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3612" y="4869160"/>
            <a:ext cx="504056" cy="122413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59600" y="5157192"/>
            <a:ext cx="862203" cy="64807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3735" y="5309253"/>
            <a:ext cx="1510274" cy="34394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5941" y="5157191"/>
            <a:ext cx="862203" cy="64807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076" y="4869160"/>
            <a:ext cx="504056" cy="122413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26064" y="4293096"/>
            <a:ext cx="216024" cy="237626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Functions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286000"/>
            <a:ext cx="711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71763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519"/>
            <a:ext cx="9144000" cy="38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Plot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71763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784976" cy="51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Plot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08" y="1484784"/>
            <a:ext cx="7056784" cy="34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32797</TotalTime>
  <Words>40</Words>
  <Application>Microsoft Macintosh PowerPoint</Application>
  <PresentationFormat>화면 슬라이드 쇼(4:3)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Import packages</vt:lpstr>
      <vt:lpstr>CAE</vt:lpstr>
      <vt:lpstr>CAE</vt:lpstr>
      <vt:lpstr>CAE</vt:lpstr>
      <vt:lpstr>Functions</vt:lpstr>
      <vt:lpstr>Run</vt:lpstr>
      <vt:lpstr>Plot</vt:lpstr>
      <vt:lpstr>Plot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1080</cp:revision>
  <dcterms:created xsi:type="dcterms:W3CDTF">2010-03-17T18:05:41Z</dcterms:created>
  <dcterms:modified xsi:type="dcterms:W3CDTF">2016-05-09T08:54:31Z</dcterms:modified>
</cp:coreProperties>
</file>