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4" autoAdjust="0"/>
    <p:restoredTop sz="91452" autoAdjust="0"/>
  </p:normalViewPr>
  <p:slideViewPr>
    <p:cSldViewPr>
      <p:cViewPr>
        <p:scale>
          <a:sx n="83" d="100"/>
          <a:sy n="83" d="100"/>
        </p:scale>
        <p:origin x="-1500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May 11,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Neural Style Implementation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 part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271713"/>
            <a:ext cx="77914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9338" y="3432458"/>
            <a:ext cx="4022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7928" y="3996338"/>
            <a:ext cx="4022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0768" y="3988718"/>
            <a:ext cx="36407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 part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95450"/>
            <a:ext cx="81819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41748" y="3116228"/>
            <a:ext cx="4022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0958" y="3923888"/>
            <a:ext cx="4022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7704" y="3923888"/>
            <a:ext cx="100811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5338" y="4217434"/>
            <a:ext cx="88807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743" y="4152488"/>
            <a:ext cx="11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vectorize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0468" y="4495564"/>
            <a:ext cx="369604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699" y="442918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gram matrix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48578" y="1999898"/>
            <a:ext cx="82901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5572" y="193887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usually one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  <p:bldP spid="11" grpId="0" animBg="1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876550"/>
            <a:ext cx="7486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56498" y="3139088"/>
            <a:ext cx="161006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3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9725"/>
            <a:ext cx="9095701" cy="32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01668" y="3619148"/>
            <a:ext cx="7070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1668" y="3859178"/>
            <a:ext cx="7070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65798" y="4331618"/>
            <a:ext cx="341219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09813"/>
            <a:ext cx="81724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7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700338"/>
            <a:ext cx="77533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1658" y="2979068"/>
            <a:ext cx="5027632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62175"/>
            <a:ext cx="87153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87624" y="2696776"/>
            <a:ext cx="7742064" cy="2822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     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9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32813</TotalTime>
  <Words>28</Words>
  <Application>Microsoft Office PowerPoint</Application>
  <PresentationFormat>화면 슬라이드 쇼(4:3)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Content part</vt:lpstr>
      <vt:lpstr>Style part</vt:lpstr>
      <vt:lpstr>Content loss</vt:lpstr>
      <vt:lpstr>Style loss</vt:lpstr>
      <vt:lpstr>Regulator</vt:lpstr>
      <vt:lpstr>Total loss</vt:lpstr>
      <vt:lpstr>Initialization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1087</cp:revision>
  <dcterms:created xsi:type="dcterms:W3CDTF">2010-03-17T18:05:41Z</dcterms:created>
  <dcterms:modified xsi:type="dcterms:W3CDTF">2016-05-11T05:51:27Z</dcterms:modified>
</cp:coreProperties>
</file>