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45" r:id="rId2"/>
    <p:sldId id="646" r:id="rId3"/>
    <p:sldId id="647" r:id="rId4"/>
    <p:sldId id="648" r:id="rId5"/>
    <p:sldId id="649" r:id="rId6"/>
    <p:sldId id="663" r:id="rId7"/>
    <p:sldId id="650" r:id="rId8"/>
    <p:sldId id="651" r:id="rId9"/>
    <p:sldId id="652" r:id="rId10"/>
    <p:sldId id="653" r:id="rId11"/>
    <p:sldId id="654" r:id="rId12"/>
    <p:sldId id="655" r:id="rId13"/>
    <p:sldId id="656" r:id="rId14"/>
    <p:sldId id="664" r:id="rId15"/>
    <p:sldId id="65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8" autoAdjust="0"/>
    <p:restoredTop sz="91497" autoAdjust="0"/>
  </p:normalViewPr>
  <p:slideViewPr>
    <p:cSldViewPr>
      <p:cViewPr varScale="1">
        <p:scale>
          <a:sx n="98" d="100"/>
          <a:sy n="98" d="100"/>
        </p:scale>
        <p:origin x="-10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May 04,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Sequence to Sequence</a:t>
            </a: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371600" y="4509120"/>
            <a:ext cx="6400800" cy="112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Sungjoon Choi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3438" y="6525344"/>
            <a:ext cx="73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Colah’s blog: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http</a:t>
            </a:r>
            <a:r>
              <a:rPr lang="en-US" altLang="ko-KR" sz="1600" dirty="0"/>
              <a:t>://colah.github.io/posts/2015-08-Understanding-LSTMs/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- 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6019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757" y="3573016"/>
            <a:ext cx="54006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59757" y="3581427"/>
            <a:ext cx="5328592" cy="1010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1281945" y="1242392"/>
            <a:ext cx="1316022" cy="636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  <a:endCxn id="8" idx="2"/>
          </p:cNvCxnSpPr>
          <p:nvPr/>
        </p:nvCxnSpPr>
        <p:spPr>
          <a:xfrm flipH="1" flipV="1">
            <a:off x="1939956" y="1878766"/>
            <a:ext cx="3784097" cy="17026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- sampling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96" y="990667"/>
            <a:ext cx="6422479" cy="54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61180" y="1690870"/>
            <a:ext cx="110271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- sampling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980729"/>
            <a:ext cx="497746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528" y="1916832"/>
            <a:ext cx="5256584" cy="1224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627" y="3190664"/>
            <a:ext cx="5256584" cy="2758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2204864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Warm up RNN with prime characters</a:t>
            </a:r>
            <a:endParaRPr lang="ko-KR" alt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06955" y="4216029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Sample 1,000 characters </a:t>
            </a:r>
            <a:endParaRPr lang="ko-KR" altLang="en-US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35294" y="2224742"/>
            <a:ext cx="439350" cy="240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31703" y="2864159"/>
            <a:ext cx="439350" cy="240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9053" y="2853408"/>
            <a:ext cx="439350" cy="240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46784" y="4437043"/>
            <a:ext cx="439350" cy="240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31236" y="4261452"/>
            <a:ext cx="439350" cy="240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C:\Users\CPSLAB\Desktop\RNN-unroll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0"/>
          <a:stretch/>
        </p:blipFill>
        <p:spPr bwMode="auto">
          <a:xfrm>
            <a:off x="5644843" y="5229200"/>
            <a:ext cx="3232964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5" grpId="0"/>
      <p:bldP spid="8" grpId="0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68" y="1196752"/>
            <a:ext cx="7683715" cy="502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37447"/>
            <a:ext cx="6408711" cy="55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2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2147"/>
            <a:ext cx="6221368" cy="55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2" descr="C:\Users\CPSLAB\Desktop\RNN-rol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2960538" cy="459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4088" y="2060848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This recurrent connection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makes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4008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Unrolling through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Picture 2" descr="C:\Users\CPSLAB\Desktop\RNN-unrol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85508" cy="22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013176"/>
            <a:ext cx="8647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Key observation is that if we unroll the RNN through time, RNN becomes </a:t>
            </a:r>
            <a:r>
              <a:rPr lang="en-US" altLang="ko-KR" sz="2400" dirty="0" smtClean="0">
                <a:solidFill>
                  <a:srgbClr val="FF0000"/>
                </a:solidFill>
              </a:rPr>
              <a:t>feedforward neural network </a:t>
            </a:r>
            <a:r>
              <a:rPr lang="en-US" altLang="ko-KR" sz="2400" dirty="0" smtClean="0"/>
              <a:t>with large width. </a:t>
            </a:r>
          </a:p>
        </p:txBody>
      </p:sp>
    </p:spTree>
    <p:extLst>
      <p:ext uri="{BB962C8B-B14F-4D97-AF65-F5344CB8AC3E}">
        <p14:creationId xmlns:p14="http://schemas.microsoft.com/office/powerpoint/2010/main" val="401600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2" descr="C:\Users\CPSLAB\Desktop\LSTM3-cha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4203"/>
          <a:stretch/>
        </p:blipFill>
        <p:spPr bwMode="auto">
          <a:xfrm>
            <a:off x="1938412" y="1193180"/>
            <a:ext cx="4514304" cy="49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653" y="282979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(Cell) 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1988" y="4352404"/>
            <a:ext cx="209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Hidden 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7312" y="2524834"/>
            <a:ext cx="16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</a:rPr>
              <a:t>Forget Gate</a:t>
            </a:r>
            <a:endParaRPr lang="ko-KR" altLang="en-US" sz="2000" b="1" dirty="0">
              <a:solidFill>
                <a:srgbClr val="CC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9566" y="3318892"/>
            <a:ext cx="148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</a:rPr>
              <a:t>Input Gate</a:t>
            </a:r>
            <a:endParaRPr lang="ko-KR" altLang="en-US" sz="2000" b="1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7138" y="3585716"/>
            <a:ext cx="1703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</a:rPr>
              <a:t>Output Gate</a:t>
            </a:r>
            <a:endParaRPr lang="ko-KR" altLang="en-US" sz="2000" b="1" dirty="0">
              <a:solidFill>
                <a:srgbClr val="CC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7294" y="2842224"/>
            <a:ext cx="2575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Next (Cell) 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7155" y="4377803"/>
            <a:ext cx="290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Next Hidden 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4200" y="561464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Input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2161" y="1268760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Output </a:t>
            </a:r>
            <a:r>
              <a:rPr lang="en-US" altLang="ko-KR" sz="1400" b="1" dirty="0" smtClean="0">
                <a:solidFill>
                  <a:srgbClr val="CC0000"/>
                </a:solidFill>
              </a:rPr>
              <a:t>(Hidden State)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Seq2seq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1571600"/>
            <a:ext cx="605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Sequence to sequence learning with RNN</a:t>
            </a:r>
            <a:endParaRPr lang="ko-KR" alt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83568" y="238764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Given a sequence, our object is to find a corresponding sequence </a:t>
            </a:r>
            <a:endParaRPr lang="ko-KR" alt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683568" y="3573016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Examples: </a:t>
            </a:r>
            <a:r>
              <a:rPr lang="en-US" altLang="ko-KR" sz="2400" dirty="0"/>
              <a:t>Language </a:t>
            </a:r>
            <a:r>
              <a:rPr lang="en-US" altLang="ko-KR" sz="2400" dirty="0" smtClean="0"/>
              <a:t>transition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4408349"/>
            <a:ext cx="5400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Seq2seq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501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Sequences have different lengths 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7" y="1916832"/>
            <a:ext cx="757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How can we make sequences with different lengths?</a:t>
            </a:r>
            <a:endParaRPr lang="ko-KR" altLang="en-US" sz="2400" dirty="0"/>
          </a:p>
        </p:txBody>
      </p:sp>
      <p:sp>
        <p:nvSpPr>
          <p:cNvPr id="5" name="AutoShape 2" descr="Magic Box Free Vector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33279"/>
            <a:ext cx="2972172" cy="311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5805264"/>
            <a:ext cx="324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&lt;EOS&gt; token is used!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44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33192" y="6458058"/>
            <a:ext cx="2133600" cy="365125"/>
          </a:xfrm>
        </p:spPr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3564194"/>
            <a:ext cx="100811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5" idx="2"/>
          </p:cNvCxnSpPr>
          <p:nvPr/>
        </p:nvCxnSpPr>
        <p:spPr>
          <a:xfrm flipV="1">
            <a:off x="899592" y="3996242"/>
            <a:ext cx="0" cy="6299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463750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안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1403648" y="3780218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35696" y="3564949"/>
            <a:ext cx="100811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9" idx="2"/>
          </p:cNvCxnSpPr>
          <p:nvPr/>
        </p:nvCxnSpPr>
        <p:spPr>
          <a:xfrm flipV="1">
            <a:off x="2339752" y="3996997"/>
            <a:ext cx="0" cy="6299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35696" y="46382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녕</a:t>
            </a:r>
          </a:p>
        </p:txBody>
      </p:sp>
      <p:cxnSp>
        <p:nvCxnSpPr>
          <p:cNvPr id="12" name="직선 화살표 연결선 11"/>
          <p:cNvCxnSpPr>
            <a:stCxn id="9" idx="3"/>
          </p:cNvCxnSpPr>
          <p:nvPr/>
        </p:nvCxnSpPr>
        <p:spPr>
          <a:xfrm>
            <a:off x="2843808" y="3780973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275856" y="3564949"/>
            <a:ext cx="100811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3" idx="2"/>
          </p:cNvCxnSpPr>
          <p:nvPr/>
        </p:nvCxnSpPr>
        <p:spPr>
          <a:xfrm flipV="1">
            <a:off x="3779912" y="3996997"/>
            <a:ext cx="0" cy="6299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5856" y="46382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&lt;EOS&gt;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6" name="직선 화살표 연결선 15"/>
          <p:cNvCxnSpPr>
            <a:stCxn id="13" idx="3"/>
          </p:cNvCxnSpPr>
          <p:nvPr/>
        </p:nvCxnSpPr>
        <p:spPr>
          <a:xfrm>
            <a:off x="4283968" y="3780973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716016" y="3564194"/>
            <a:ext cx="100811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2"/>
          </p:cNvCxnSpPr>
          <p:nvPr/>
        </p:nvCxnSpPr>
        <p:spPr>
          <a:xfrm flipV="1">
            <a:off x="5220072" y="3996242"/>
            <a:ext cx="0" cy="6299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16016" y="463750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3"/>
          </p:cNvCxnSpPr>
          <p:nvPr/>
        </p:nvCxnSpPr>
        <p:spPr>
          <a:xfrm>
            <a:off x="5724128" y="3780218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156176" y="3564194"/>
            <a:ext cx="100811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1" idx="2"/>
          </p:cNvCxnSpPr>
          <p:nvPr/>
        </p:nvCxnSpPr>
        <p:spPr>
          <a:xfrm flipV="1">
            <a:off x="6660232" y="3996242"/>
            <a:ext cx="0" cy="6299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56176" y="463750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1" idx="3"/>
          </p:cNvCxnSpPr>
          <p:nvPr/>
        </p:nvCxnSpPr>
        <p:spPr>
          <a:xfrm>
            <a:off x="7164288" y="3780218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596336" y="3564949"/>
            <a:ext cx="100811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5" idx="2"/>
          </p:cNvCxnSpPr>
          <p:nvPr/>
        </p:nvCxnSpPr>
        <p:spPr>
          <a:xfrm flipV="1">
            <a:off x="8100392" y="3996997"/>
            <a:ext cx="0" cy="6299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46382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212022" y="2934236"/>
            <a:ext cx="0" cy="6299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648552" y="2934236"/>
            <a:ext cx="0" cy="6299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8100392" y="2934236"/>
            <a:ext cx="0" cy="6299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16016" y="25649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44496" y="25649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96336" y="25649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&lt;EOS&gt;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773437" y="2934991"/>
            <a:ext cx="0" cy="6299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75856" y="25656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7848" y="1564484"/>
            <a:ext cx="521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Suppose we want to translate ‘</a:t>
            </a:r>
            <a:r>
              <a:rPr lang="ko-KR" altLang="en-US" sz="2400" dirty="0" smtClean="0"/>
              <a:t>안녕</a:t>
            </a:r>
            <a:r>
              <a:rPr lang="en-US" altLang="ko-KR" sz="2400" dirty="0" smtClean="0"/>
              <a:t>’</a:t>
            </a:r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395536" y="4637505"/>
            <a:ext cx="3888432" cy="39130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716016" y="2564904"/>
            <a:ext cx="38884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899592" y="3780973"/>
            <a:ext cx="2873846" cy="202429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2339752" y="3780973"/>
            <a:ext cx="1800200" cy="202429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3773437" y="3780973"/>
            <a:ext cx="690551" cy="202429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59" idx="0"/>
          </p:cNvCxnSpPr>
          <p:nvPr/>
        </p:nvCxnSpPr>
        <p:spPr>
          <a:xfrm flipV="1">
            <a:off x="4759507" y="3780218"/>
            <a:ext cx="452515" cy="20250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076056" y="3780973"/>
            <a:ext cx="1572496" cy="202429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508104" y="3780973"/>
            <a:ext cx="2592288" cy="202429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50870" y="5805264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Identical RNN!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1" grpId="0"/>
      <p:bldP spid="13" grpId="0" animBg="1"/>
      <p:bldP spid="15" grpId="0"/>
      <p:bldP spid="17" grpId="0" animBg="1"/>
      <p:bldP spid="19" grpId="0"/>
      <p:bldP spid="21" grpId="0" animBg="1"/>
      <p:bldP spid="23" grpId="0"/>
      <p:bldP spid="25" grpId="0" animBg="1"/>
      <p:bldP spid="27" grpId="0"/>
      <p:bldP spid="31" grpId="0"/>
      <p:bldP spid="32" grpId="0"/>
      <p:bldP spid="33" grpId="0"/>
      <p:bldP spid="35" grpId="0"/>
      <p:bldP spid="36" grpId="0" animBg="1"/>
      <p:bldP spid="37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 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39455" y="5445224"/>
            <a:ext cx="292671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character[</a:t>
            </a:r>
            <a:r>
              <a:rPr lang="en-US" altLang="ko-KR" dirty="0" err="1" smtClean="0">
                <a:solidFill>
                  <a:schemeClr val="tx1"/>
                </a:solidFill>
              </a:rPr>
              <a:t>vocab_size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44019" y="4545124"/>
            <a:ext cx="292214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rnn_input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en-US" altLang="ko-KR" dirty="0" err="1" smtClean="0">
                <a:solidFill>
                  <a:schemeClr val="tx1"/>
                </a:solidFill>
              </a:rPr>
              <a:t>rnn_size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08949" y="3356992"/>
            <a:ext cx="2592288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RNN</a:t>
            </a:r>
            <a:r>
              <a:rPr lang="en-US" altLang="ko-KR" dirty="0" err="1" smtClean="0">
                <a:solidFill>
                  <a:schemeClr val="tx1"/>
                </a:solidFill>
              </a:rPr>
              <a:t>@t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0"/>
            <a:endCxn id="7" idx="2"/>
          </p:cNvCxnSpPr>
          <p:nvPr/>
        </p:nvCxnSpPr>
        <p:spPr>
          <a:xfrm flipV="1">
            <a:off x="4405093" y="4077072"/>
            <a:ext cx="0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5" idx="3"/>
            <a:endCxn id="7" idx="1"/>
          </p:cNvCxnSpPr>
          <p:nvPr/>
        </p:nvCxnSpPr>
        <p:spPr>
          <a:xfrm>
            <a:off x="1835696" y="3717032"/>
            <a:ext cx="12732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-756592" y="3356992"/>
            <a:ext cx="2592288" cy="720080"/>
          </a:xfrm>
          <a:prstGeom prst="rect">
            <a:avLst/>
          </a:prstGeom>
          <a:noFill/>
          <a:ln w="1905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RNN@t-1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화살표 연결선 15"/>
          <p:cNvCxnSpPr>
            <a:stCxn id="2" idx="0"/>
            <a:endCxn id="5" idx="2"/>
          </p:cNvCxnSpPr>
          <p:nvPr/>
        </p:nvCxnSpPr>
        <p:spPr>
          <a:xfrm flipV="1">
            <a:off x="4402811" y="4977172"/>
            <a:ext cx="2282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0"/>
            <a:endCxn id="25" idx="2"/>
          </p:cNvCxnSpPr>
          <p:nvPr/>
        </p:nvCxnSpPr>
        <p:spPr>
          <a:xfrm flipH="1" flipV="1">
            <a:off x="4400132" y="2888940"/>
            <a:ext cx="4961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39058" y="2456892"/>
            <a:ext cx="292214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rnn_output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en-US" altLang="ko-KR" dirty="0" err="1" smtClean="0">
                <a:solidFill>
                  <a:schemeClr val="tx1"/>
                </a:solidFill>
              </a:rPr>
              <a:t>rnn_size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39455" y="1556792"/>
            <a:ext cx="292671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next character[</a:t>
            </a:r>
            <a:r>
              <a:rPr lang="en-US" altLang="ko-KR" dirty="0" err="1" smtClean="0">
                <a:solidFill>
                  <a:schemeClr val="tx1"/>
                </a:solidFill>
              </a:rPr>
              <a:t>vocab_size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5" idx="0"/>
            <a:endCxn id="30" idx="2"/>
          </p:cNvCxnSpPr>
          <p:nvPr/>
        </p:nvCxnSpPr>
        <p:spPr>
          <a:xfrm flipV="1">
            <a:off x="4400132" y="1988840"/>
            <a:ext cx="2679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  <a:endCxn id="71" idx="1"/>
          </p:cNvCxnSpPr>
          <p:nvPr/>
        </p:nvCxnSpPr>
        <p:spPr>
          <a:xfrm flipV="1">
            <a:off x="5701237" y="3712415"/>
            <a:ext cx="1344910" cy="46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876653" y="5440607"/>
            <a:ext cx="2926712" cy="43204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character[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vocab_size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881217" y="4540507"/>
            <a:ext cx="2922148" cy="43204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rnn_input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rnn_size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6147" y="3352375"/>
            <a:ext cx="2592288" cy="7200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RNN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화살표 연결선 71"/>
          <p:cNvCxnSpPr>
            <a:stCxn id="70" idx="0"/>
            <a:endCxn id="71" idx="2"/>
          </p:cNvCxnSpPr>
          <p:nvPr/>
        </p:nvCxnSpPr>
        <p:spPr>
          <a:xfrm flipV="1">
            <a:off x="8342291" y="4072455"/>
            <a:ext cx="0" cy="46805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0"/>
            <a:endCxn id="70" idx="2"/>
          </p:cNvCxnSpPr>
          <p:nvPr/>
        </p:nvCxnSpPr>
        <p:spPr>
          <a:xfrm flipV="1">
            <a:off x="8340009" y="4972555"/>
            <a:ext cx="2282" cy="46805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1" idx="0"/>
            <a:endCxn id="75" idx="2"/>
          </p:cNvCxnSpPr>
          <p:nvPr/>
        </p:nvCxnSpPr>
        <p:spPr>
          <a:xfrm flipH="1" flipV="1">
            <a:off x="8337330" y="2884323"/>
            <a:ext cx="4961" cy="46805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876256" y="2452275"/>
            <a:ext cx="2922148" cy="43204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rnn_output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rnn_size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876653" y="1552175"/>
            <a:ext cx="2926712" cy="43204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 character[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vocab_size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직선 화살표 연결선 76"/>
          <p:cNvCxnSpPr>
            <a:stCxn id="75" idx="0"/>
            <a:endCxn id="76" idx="2"/>
          </p:cNvCxnSpPr>
          <p:nvPr/>
        </p:nvCxnSpPr>
        <p:spPr>
          <a:xfrm flipV="1">
            <a:off x="8337330" y="1984223"/>
            <a:ext cx="2679" cy="46805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30" idx="3"/>
            <a:endCxn id="69" idx="1"/>
          </p:cNvCxnSpPr>
          <p:nvPr/>
        </p:nvCxnSpPr>
        <p:spPr>
          <a:xfrm>
            <a:off x="5866167" y="1772816"/>
            <a:ext cx="1010486" cy="388381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23528" y="4641543"/>
            <a:ext cx="1944216" cy="1188132"/>
          </a:xfrm>
          <a:prstGeom prst="rect">
            <a:avLst/>
          </a:prstGeom>
          <a:solidFill>
            <a:srgbClr val="FE4C5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Embedding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3528" y="1675194"/>
            <a:ext cx="1944216" cy="11881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</a:rPr>
              <a:t>NeuralNet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>
            <a:stCxn id="88" idx="3"/>
          </p:cNvCxnSpPr>
          <p:nvPr/>
        </p:nvCxnSpPr>
        <p:spPr>
          <a:xfrm>
            <a:off x="2267744" y="5235609"/>
            <a:ext cx="2132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272705" y="2269260"/>
            <a:ext cx="2132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15" grpId="0" animBg="1"/>
      <p:bldP spid="25" grpId="0" animBg="1"/>
      <p:bldP spid="30" grpId="0" animBg="1"/>
      <p:bldP spid="69" grpId="0" animBg="1"/>
      <p:bldP spid="70" grpId="0" animBg="1"/>
      <p:bldP spid="71" grpId="0" animBg="1"/>
      <p:bldP spid="75" grpId="0" animBg="1"/>
      <p:bldP spid="76" grpId="0" animBg="1"/>
      <p:bldP spid="88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- 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6019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88529"/>
            <a:ext cx="6933093" cy="3676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89651" y="3653357"/>
            <a:ext cx="4752529" cy="419348"/>
          </a:xfrm>
          <a:prstGeom prst="rect">
            <a:avLst/>
          </a:prstGeom>
          <a:noFill/>
          <a:ln w="190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948264" y="1556792"/>
            <a:ext cx="1656184" cy="2448272"/>
            <a:chOff x="5076056" y="188640"/>
            <a:chExt cx="1656184" cy="2448272"/>
          </a:xfrm>
          <a:solidFill>
            <a:schemeClr val="bg2"/>
          </a:solidFill>
        </p:grpSpPr>
        <p:sp>
          <p:nvSpPr>
            <p:cNvPr id="5" name="직사각형 4"/>
            <p:cNvSpPr/>
            <p:nvPr/>
          </p:nvSpPr>
          <p:spPr>
            <a:xfrm>
              <a:off x="5364088" y="1544790"/>
              <a:ext cx="1368152" cy="5040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LSTM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64088" y="2312876"/>
              <a:ext cx="1368152" cy="32403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8" idx="0"/>
              <a:endCxn id="5" idx="2"/>
            </p:cNvCxnSpPr>
            <p:nvPr/>
          </p:nvCxnSpPr>
          <p:spPr>
            <a:xfrm flipV="1">
              <a:off x="6048164" y="2048846"/>
              <a:ext cx="0" cy="2640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364088" y="776705"/>
              <a:ext cx="1368152" cy="5040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LSTM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5" idx="0"/>
              <a:endCxn id="13" idx="2"/>
            </p:cNvCxnSpPr>
            <p:nvPr/>
          </p:nvCxnSpPr>
          <p:spPr>
            <a:xfrm flipV="1">
              <a:off x="6048164" y="1280761"/>
              <a:ext cx="0" cy="26402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5364088" y="188640"/>
              <a:ext cx="1368152" cy="32403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Output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3" idx="0"/>
              <a:endCxn id="17" idx="2"/>
            </p:cNvCxnSpPr>
            <p:nvPr/>
          </p:nvCxnSpPr>
          <p:spPr>
            <a:xfrm flipV="1">
              <a:off x="6048164" y="512676"/>
              <a:ext cx="0" cy="26402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endCxn id="5" idx="1"/>
            </p:cNvCxnSpPr>
            <p:nvPr/>
          </p:nvCxnSpPr>
          <p:spPr>
            <a:xfrm>
              <a:off x="5076056" y="1796818"/>
              <a:ext cx="28803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5076056" y="1029881"/>
              <a:ext cx="28803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2271718" y="4983359"/>
            <a:ext cx="5180602" cy="4193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9512" y="1280761"/>
            <a:ext cx="1008112" cy="588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2585593" y="5535228"/>
            <a:ext cx="5180602" cy="25015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flipV="1">
            <a:off x="179512" y="2454395"/>
            <a:ext cx="1008112" cy="61456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6" idx="0"/>
            <a:endCxn id="23" idx="3"/>
          </p:cNvCxnSpPr>
          <p:nvPr/>
        </p:nvCxnSpPr>
        <p:spPr>
          <a:xfrm flipH="1" flipV="1">
            <a:off x="1187624" y="1574794"/>
            <a:ext cx="3674395" cy="34085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1"/>
            <a:endCxn id="29" idx="0"/>
          </p:cNvCxnSpPr>
          <p:nvPr/>
        </p:nvCxnSpPr>
        <p:spPr>
          <a:xfrm flipH="1" flipV="1">
            <a:off x="683568" y="3068959"/>
            <a:ext cx="1902025" cy="2591347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3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32428</TotalTime>
  <Words>208</Words>
  <Application>Microsoft Office PowerPoint</Application>
  <PresentationFormat>화면 슬라이드 쇼(4:3)</PresentationFormat>
  <Paragraphs>81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RNN</vt:lpstr>
      <vt:lpstr>Unrolling through Time</vt:lpstr>
      <vt:lpstr>LSTM</vt:lpstr>
      <vt:lpstr>Seq2seq</vt:lpstr>
      <vt:lpstr>Seq2seq</vt:lpstr>
      <vt:lpstr>Seq2seq</vt:lpstr>
      <vt:lpstr>CHAR RNN</vt:lpstr>
      <vt:lpstr>Implementation - training</vt:lpstr>
      <vt:lpstr>Implementation - training</vt:lpstr>
      <vt:lpstr>Implementation - sampling</vt:lpstr>
      <vt:lpstr>Implementation - sampling</vt:lpstr>
      <vt:lpstr>Results</vt:lpstr>
      <vt:lpstr>Results</vt:lpstr>
      <vt:lpstr>Results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CPSLAB</cp:lastModifiedBy>
  <cp:revision>999</cp:revision>
  <dcterms:created xsi:type="dcterms:W3CDTF">2010-03-17T18:05:41Z</dcterms:created>
  <dcterms:modified xsi:type="dcterms:W3CDTF">2016-05-04T06:50:02Z</dcterms:modified>
</cp:coreProperties>
</file>