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9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7" r:id="rId11"/>
    <p:sldId id="264" r:id="rId12"/>
    <p:sldId id="265" r:id="rId13"/>
    <p:sldId id="266" r:id="rId14"/>
    <p:sldId id="268" r:id="rId15"/>
    <p:sldId id="270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51" autoAdjust="0"/>
    <p:restoredTop sz="93880" autoAdjust="0"/>
  </p:normalViewPr>
  <p:slideViewPr>
    <p:cSldViewPr snapToObjects="1">
      <p:cViewPr>
        <p:scale>
          <a:sx n="75" d="100"/>
          <a:sy n="75" d="100"/>
        </p:scale>
        <p:origin x="-672" y="-3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334436-B583-4C13-90AE-3AC62AE9B0EB}" type="datetimeFigureOut">
              <a:rPr lang="ko-KR" altLang="en-US" smtClean="0"/>
              <a:t>2016-03-28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826FBB-552D-4DD0-AB0D-D64CE9B10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251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2016-03-28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2016-03-28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2016-03-28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6000" dirty="0"/>
              <a:t>Going Deeper with Convolutions</a:t>
            </a:r>
            <a:endParaRPr lang="ko-KR" altLang="en-US" sz="6000" dirty="0">
              <a:latin typeface="Adobe Heiti Std R" pitchFamily="34" charset="-128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509120"/>
            <a:ext cx="6400800" cy="1129680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Sungjoon Choi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60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One by One Convolution</a:t>
            </a:r>
            <a:endParaRPr lang="ko-KR" altLang="en-US" dirty="0"/>
          </a:p>
        </p:txBody>
      </p:sp>
      <p:pic>
        <p:nvPicPr>
          <p:cNvPr id="10242" name="Picture 2" descr="http://static.planetminecraft.com/files/resource_media/screenshot/1218/explosion_214145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628800"/>
            <a:ext cx="5856650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463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One by One Convolution</a:t>
            </a:r>
            <a:endParaRPr lang="ko-KR" altLang="en-US" dirty="0"/>
          </a:p>
        </p:txBody>
      </p:sp>
      <p:pic>
        <p:nvPicPr>
          <p:cNvPr id="7170" name="Picture 2" descr="C:\Users\CPSLAB\Desktop\캡처_2016_03_28_17_03_30_19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701428"/>
            <a:ext cx="5760000" cy="4574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48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CPSLAB\Desktop\캡처_2016_03_28_17_03_32_7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212" y="1701428"/>
            <a:ext cx="5760000" cy="4574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One by One Convolution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522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 descr="C:\Users\CPSLAB\Desktop\캡처_2016_03_28_17_03_35_3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701428"/>
            <a:ext cx="5760000" cy="4574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One by One Convolution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522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GoogLeNet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4"/>
          <a:stretch/>
        </p:blipFill>
        <p:spPr bwMode="auto">
          <a:xfrm>
            <a:off x="26448" y="2328466"/>
            <a:ext cx="9042251" cy="2396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835696" y="3022352"/>
            <a:ext cx="588764" cy="1368152"/>
          </a:xfrm>
          <a:prstGeom prst="rect">
            <a:avLst/>
          </a:prstGeom>
          <a:solidFill>
            <a:srgbClr val="FFFF00">
              <a:alpha val="30196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 err="1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90118" y="3022352"/>
            <a:ext cx="588764" cy="1368152"/>
          </a:xfrm>
          <a:prstGeom prst="rect">
            <a:avLst/>
          </a:prstGeom>
          <a:solidFill>
            <a:srgbClr val="FFFF00">
              <a:alpha val="30196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 err="1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79614" y="3022352"/>
            <a:ext cx="588764" cy="1368152"/>
          </a:xfrm>
          <a:prstGeom prst="rect">
            <a:avLst/>
          </a:prstGeom>
          <a:solidFill>
            <a:srgbClr val="FFFF00">
              <a:alpha val="30196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 err="1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55244" y="3022352"/>
            <a:ext cx="588764" cy="1411003"/>
          </a:xfrm>
          <a:prstGeom prst="rect">
            <a:avLst/>
          </a:prstGeom>
          <a:solidFill>
            <a:srgbClr val="FFFF00">
              <a:alpha val="30196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 err="1" smtClean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701727" y="2848173"/>
            <a:ext cx="588764" cy="1075341"/>
          </a:xfrm>
          <a:prstGeom prst="rect">
            <a:avLst/>
          </a:prstGeom>
          <a:solidFill>
            <a:srgbClr val="FFFF00">
              <a:alpha val="30196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 err="1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66240" y="2848189"/>
            <a:ext cx="588764" cy="1075341"/>
          </a:xfrm>
          <a:prstGeom prst="rect">
            <a:avLst/>
          </a:prstGeom>
          <a:solidFill>
            <a:srgbClr val="FFFF00">
              <a:alpha val="30196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 err="1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018510" y="2694631"/>
            <a:ext cx="588764" cy="1414635"/>
          </a:xfrm>
          <a:prstGeom prst="rect">
            <a:avLst/>
          </a:prstGeom>
          <a:solidFill>
            <a:srgbClr val="FFFF00">
              <a:alpha val="30196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 err="1" smtClean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910388" y="2500314"/>
            <a:ext cx="583210" cy="1133474"/>
          </a:xfrm>
          <a:prstGeom prst="rect">
            <a:avLst/>
          </a:prstGeom>
          <a:solidFill>
            <a:srgbClr val="FFFF00">
              <a:alpha val="30196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 err="1" smtClean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560612" y="2502024"/>
            <a:ext cx="583210" cy="1133474"/>
          </a:xfrm>
          <a:prstGeom prst="rect">
            <a:avLst/>
          </a:prstGeom>
          <a:solidFill>
            <a:srgbClr val="FFFF00">
              <a:alpha val="30196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 err="1" smtClean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5085184"/>
            <a:ext cx="3297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  <a:latin typeface="+mn-ea"/>
              </a:rPr>
              <a:t>Network in Network!</a:t>
            </a:r>
            <a:endParaRPr lang="ko-KR" altLang="en-US" sz="2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6854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28800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Very clever idea of using </a:t>
            </a:r>
            <a:r>
              <a:rPr lang="en-US" altLang="ko-KR" sz="2400" b="1" dirty="0" smtClean="0">
                <a:solidFill>
                  <a:srgbClr val="0000FF"/>
                </a:solidFill>
                <a:latin typeface="+mn-ea"/>
              </a:rPr>
              <a:t>one by one convolution </a:t>
            </a:r>
            <a:r>
              <a:rPr lang="en-US" altLang="ko-KR" sz="2400" dirty="0" smtClean="0">
                <a:latin typeface="+mn-ea"/>
              </a:rPr>
              <a:t>for dimension reduction!</a:t>
            </a:r>
            <a:endParaRPr lang="ko-KR" altLang="en-US" sz="2400" dirty="0" smtClean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2570094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Other than that...</a:t>
            </a:r>
            <a:endParaRPr lang="ko-KR" altLang="en-US" sz="2400" dirty="0" smtClean="0">
              <a:latin typeface="+mn-ea"/>
            </a:endParaRPr>
          </a:p>
        </p:txBody>
      </p:sp>
      <p:pic>
        <p:nvPicPr>
          <p:cNvPr id="14340" name="Picture 4" descr="http://1850516970.rsc.cdn77.org/wordpress/wp-content/uploads/2010/12/BDDefinition-Inception-4-1080-600x3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087635"/>
            <a:ext cx="6373192" cy="3590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35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 descr="https://allisonmaruska.files.wordpress.com/2015/10/we-need-to-go-deep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45" y="1196752"/>
            <a:ext cx="8078703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21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GoogLeNet</a:t>
            </a:r>
            <a:endParaRPr lang="ko-KR" altLang="en-US" dirty="0"/>
          </a:p>
        </p:txBody>
      </p:sp>
      <p:pic>
        <p:nvPicPr>
          <p:cNvPr id="1026" name="Picture 2" descr="http://eblearn.sourceforge.net/lib/exe/lenet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149080"/>
            <a:ext cx="6568230" cy="1808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4" descr="google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6" descr="google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2" name="Picture 8" descr="http://cdn2.mhpbooks.com/2016/02/googl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72" b="30432"/>
          <a:stretch/>
        </p:blipFill>
        <p:spPr bwMode="auto">
          <a:xfrm>
            <a:off x="998098" y="1904554"/>
            <a:ext cx="7200000" cy="166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gigaom.com/wp-content/uploads/sites/1/2013/12/09-18-lecun-e1379477191208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81" r="25144"/>
          <a:stretch/>
        </p:blipFill>
        <p:spPr bwMode="auto">
          <a:xfrm>
            <a:off x="7092280" y="4149080"/>
            <a:ext cx="882714" cy="1206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92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GoogLeNet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4"/>
          <a:stretch/>
        </p:blipFill>
        <p:spPr bwMode="auto">
          <a:xfrm>
            <a:off x="26448" y="1464370"/>
            <a:ext cx="9042251" cy="2396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4407495"/>
            <a:ext cx="3635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22 Layers Deep Network</a:t>
            </a:r>
            <a:endParaRPr lang="ko-KR" altLang="en-US" sz="2400" dirty="0" smtClean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5127575"/>
            <a:ext cx="8554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Efficiently utilized computing resources, “Inception Module”</a:t>
            </a:r>
            <a:endParaRPr lang="ko-KR" altLang="en-US" sz="2400" dirty="0" smtClean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5847655"/>
            <a:ext cx="8649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Significantly outperforms previous methods on ILSVRC 2014</a:t>
            </a:r>
            <a:endParaRPr lang="ko-KR" altLang="en-US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6797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Inception Module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340768"/>
            <a:ext cx="5040560" cy="5374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114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Naive Inception Module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060"/>
          <a:stretch/>
        </p:blipFill>
        <p:spPr bwMode="auto">
          <a:xfrm>
            <a:off x="60896" y="2120756"/>
            <a:ext cx="5844604" cy="3396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476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Naive Inception Module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6" y="2120756"/>
            <a:ext cx="9000000" cy="3396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578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Naive Inception Module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628800"/>
            <a:ext cx="6922787" cy="452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072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Actual Inception </a:t>
            </a:r>
            <a:r>
              <a:rPr lang="en-US" altLang="ko-KR" dirty="0"/>
              <a:t>Module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37979"/>
            <a:ext cx="7128792" cy="4871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373264" y="2946152"/>
            <a:ext cx="1332148" cy="216024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 err="1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76056" y="2946152"/>
            <a:ext cx="1332148" cy="216024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 err="1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32240" y="2946152"/>
            <a:ext cx="1332148" cy="216024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92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Arial Rounded MT Bold"/>
        <a:ea typeface="맑은 고딕"/>
        <a:cs typeface=""/>
      </a:majorFont>
      <a:minorFont>
        <a:latin typeface="Microsoft JhengHe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tlCol="0" anchor="ctr"/>
      <a:lstStyle>
        <a:defPPr algn="ctr">
          <a:defRPr sz="2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latin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1311</TotalTime>
  <Words>81</Words>
  <Application>Microsoft Office PowerPoint</Application>
  <PresentationFormat>화면 슬라이드 쇼(4:3)</PresentationFormat>
  <Paragraphs>21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Going Deeper with Convolutions</vt:lpstr>
      <vt:lpstr>PowerPoint 프레젠테이션</vt:lpstr>
      <vt:lpstr>GoogLeNet</vt:lpstr>
      <vt:lpstr>GoogLeNet</vt:lpstr>
      <vt:lpstr>Inception Module</vt:lpstr>
      <vt:lpstr>Naive Inception Module</vt:lpstr>
      <vt:lpstr>Naive Inception Module</vt:lpstr>
      <vt:lpstr>Naive Inception Module</vt:lpstr>
      <vt:lpstr>Actual Inception Module</vt:lpstr>
      <vt:lpstr>One by One Convolution</vt:lpstr>
      <vt:lpstr>One by One Convolution</vt:lpstr>
      <vt:lpstr>One by One Convolution</vt:lpstr>
      <vt:lpstr>One by One Convolution</vt:lpstr>
      <vt:lpstr>GoogLeNet</vt:lpstr>
      <vt:lpstr>Conclusion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Deep Learning</dc:title>
  <dc:creator>Microsoft Corporation</dc:creator>
  <cp:lastModifiedBy>CPSLAB</cp:lastModifiedBy>
  <cp:revision>96</cp:revision>
  <dcterms:created xsi:type="dcterms:W3CDTF">2006-10-05T04:04:58Z</dcterms:created>
  <dcterms:modified xsi:type="dcterms:W3CDTF">2016-03-28T08:21:50Z</dcterms:modified>
</cp:coreProperties>
</file>