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54" r:id="rId6"/>
    <p:sldId id="655" r:id="rId7"/>
    <p:sldId id="656" r:id="rId8"/>
    <p:sldId id="658" r:id="rId9"/>
    <p:sldId id="657" r:id="rId10"/>
    <p:sldId id="659" r:id="rId11"/>
    <p:sldId id="649" r:id="rId12"/>
    <p:sldId id="650" r:id="rId13"/>
    <p:sldId id="651" r:id="rId14"/>
    <p:sldId id="652" r:id="rId15"/>
    <p:sldId id="65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91452" autoAdjust="0"/>
  </p:normalViewPr>
  <p:slideViewPr>
    <p:cSldViewPr>
      <p:cViewPr>
        <p:scale>
          <a:sx n="85" d="100"/>
          <a:sy n="85" d="100"/>
        </p:scale>
        <p:origin x="62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err="1" smtClean="0"/>
              <a:t>Finetuning</a:t>
            </a:r>
            <a:r>
              <a:rPr lang="en-US" altLang="ko-KR" sz="6000" dirty="0" smtClean="0"/>
              <a:t> CNN with </a:t>
            </a:r>
            <a:r>
              <a:rPr lang="en-US" altLang="ko-KR" sz="6000" dirty="0" err="1" smtClean="0"/>
              <a:t>pretrained</a:t>
            </a:r>
            <a:r>
              <a:rPr lang="en-US" altLang="ko-KR" sz="6000" dirty="0" smtClean="0"/>
              <a:t> VGG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Vectorize</a:t>
            </a:r>
            <a:r>
              <a:rPr kumimoji="1" lang="en-US" altLang="ko-KR" dirty="0" smtClean="0"/>
              <a:t>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203450"/>
            <a:ext cx="5930900" cy="2451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06551" y="2230011"/>
            <a:ext cx="5269706" cy="43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3803" y="2924468"/>
            <a:ext cx="526970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3803" y="3969760"/>
            <a:ext cx="526970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1/3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03350"/>
            <a:ext cx="8039100" cy="4051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9592" y="3573015"/>
            <a:ext cx="7512833" cy="1778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2/3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124744"/>
            <a:ext cx="8547100" cy="5016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9619" y="1995078"/>
            <a:ext cx="7774794" cy="553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3/3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4200"/>
            <a:ext cx="7886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622"/>
            <a:ext cx="9144000" cy="51496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4609" y="3554055"/>
            <a:ext cx="6275777" cy="40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7440" y="967854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Without BN</a:t>
            </a:r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9520"/>
            <a:ext cx="2706128" cy="4924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948" y="96785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 BN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98" y="1429519"/>
            <a:ext cx="2753239" cy="4924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5266" y="967854"/>
            <a:ext cx="15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With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VGG</a:t>
            </a:r>
            <a:endParaRPr kumimoji="1"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529" y="1426256"/>
            <a:ext cx="2651954" cy="4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 with your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84784"/>
            <a:ext cx="338579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68500"/>
            <a:ext cx="7200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82588"/>
            <a:ext cx="6438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22412"/>
            <a:ext cx="7239000" cy="3314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50" y="4827612"/>
            <a:ext cx="5143500" cy="1409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48" y="1772816"/>
            <a:ext cx="475252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3501008"/>
            <a:ext cx="475252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29196"/>
            <a:ext cx="6819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VGG 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863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095500"/>
            <a:ext cx="8166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Preprocess with VGG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1" y="1916832"/>
            <a:ext cx="8676456" cy="2203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1" y="4418010"/>
            <a:ext cx="5613400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6271" y="2894487"/>
            <a:ext cx="7967575" cy="43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32885</TotalTime>
  <Words>59</Words>
  <Application>Microsoft Macintosh PowerPoint</Application>
  <PresentationFormat>화면 슬라이드 쇼(4:3)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CNN with your data</vt:lpstr>
      <vt:lpstr>Import packages</vt:lpstr>
      <vt:lpstr>Load the data</vt:lpstr>
      <vt:lpstr>Load the data</vt:lpstr>
      <vt:lpstr>VGG </vt:lpstr>
      <vt:lpstr>VGG </vt:lpstr>
      <vt:lpstr>VGG</vt:lpstr>
      <vt:lpstr>Preprocess with VGG </vt:lpstr>
      <vt:lpstr>Vectorize Data</vt:lpstr>
      <vt:lpstr>Define the CNN 1/3</vt:lpstr>
      <vt:lpstr>Define the CNN 2/3</vt:lpstr>
      <vt:lpstr>Define the CNN 3/3</vt:lpstr>
      <vt:lpstr>RUN!</vt:lpstr>
      <vt:lpstr>Results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1096</cp:revision>
  <dcterms:created xsi:type="dcterms:W3CDTF">2010-03-17T18:05:41Z</dcterms:created>
  <dcterms:modified xsi:type="dcterms:W3CDTF">2016-05-09T04:11:05Z</dcterms:modified>
</cp:coreProperties>
</file>