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645" r:id="rId2"/>
    <p:sldId id="646" r:id="rId3"/>
    <p:sldId id="647" r:id="rId4"/>
    <p:sldId id="648" r:id="rId5"/>
    <p:sldId id="649" r:id="rId6"/>
    <p:sldId id="650" r:id="rId7"/>
    <p:sldId id="651" r:id="rId8"/>
    <p:sldId id="65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4" autoAdjust="0"/>
    <p:restoredTop sz="91452" autoAdjust="0"/>
  </p:normalViewPr>
  <p:slideViewPr>
    <p:cSldViewPr>
      <p:cViewPr varScale="1">
        <p:scale>
          <a:sx n="111" d="100"/>
          <a:sy n="111" d="100"/>
        </p:scale>
        <p:origin x="-118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Wednesday, May 11,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/>
              <a:t>What we have learned so far.. 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698" y="215496"/>
            <a:ext cx="6264696" cy="6272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246240" y="992535"/>
            <a:ext cx="1189856" cy="2286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46240" y="1484784"/>
            <a:ext cx="1189856" cy="2286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46240" y="1916832"/>
            <a:ext cx="1189856" cy="2286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46240" y="2345457"/>
            <a:ext cx="1189856" cy="2286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46240" y="2795439"/>
            <a:ext cx="1189856" cy="2286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46240" y="3247004"/>
            <a:ext cx="1189856" cy="2286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46240" y="3817615"/>
            <a:ext cx="1189856" cy="2286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46240" y="4437112"/>
            <a:ext cx="1333872" cy="2286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46240" y="4941168"/>
            <a:ext cx="2125960" cy="2286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46240" y="5435699"/>
            <a:ext cx="1405880" cy="2286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46239" y="5877271"/>
            <a:ext cx="2183135" cy="38065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0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Logistic Regression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8064896" cy="5191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48894" y="5854898"/>
            <a:ext cx="4075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91.8% Accuracy on MNIST</a:t>
            </a:r>
            <a:endParaRPr lang="ko-KR" altLang="en-US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95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Multi-layer Perceptron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95" y="883313"/>
            <a:ext cx="7249606" cy="5572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48894" y="5994184"/>
            <a:ext cx="4075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97.1% Accuracy on MNIST</a:t>
            </a:r>
            <a:endParaRPr lang="ko-KR" altLang="en-US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10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Convolutional Neural Network 1/2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1319213"/>
            <a:ext cx="848677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800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Convolutional Neural Network 2/2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374" y="869146"/>
            <a:ext cx="5892937" cy="5629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48894" y="5994184"/>
            <a:ext cx="4075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99.2% Accuracy on MNIST</a:t>
            </a:r>
            <a:endParaRPr lang="ko-KR" altLang="en-US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4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Recurrent Neural Network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048" y="969393"/>
            <a:ext cx="6264696" cy="5497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48894" y="5994184"/>
            <a:ext cx="4075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96.8% Accuracy on MNIST</a:t>
            </a:r>
            <a:endParaRPr lang="ko-KR" altLang="en-US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14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Char-RNN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580" y="865335"/>
            <a:ext cx="6317468" cy="5949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267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32843</TotalTime>
  <Words>50</Words>
  <Application>Microsoft Office PowerPoint</Application>
  <PresentationFormat>화면 슬라이드 쇼(4:3)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Logistic Regression</vt:lpstr>
      <vt:lpstr>Multi-layer Perceptron </vt:lpstr>
      <vt:lpstr>Convolutional Neural Network 1/2</vt:lpstr>
      <vt:lpstr>Convolutional Neural Network 2/2</vt:lpstr>
      <vt:lpstr>Recurrent Neural Network</vt:lpstr>
      <vt:lpstr>Char-RNN</vt:lpstr>
    </vt:vector>
  </TitlesOfParts>
  <Company>PIL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CPSLAB</cp:lastModifiedBy>
  <cp:revision>1097</cp:revision>
  <dcterms:created xsi:type="dcterms:W3CDTF">2010-03-17T18:05:41Z</dcterms:created>
  <dcterms:modified xsi:type="dcterms:W3CDTF">2016-05-11T06:53:41Z</dcterms:modified>
</cp:coreProperties>
</file>