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1" r:id="rId17"/>
    <p:sldId id="662" r:id="rId18"/>
    <p:sldId id="663" r:id="rId19"/>
    <p:sldId id="66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5" autoAdjust="0"/>
    <p:restoredTop sz="91452" autoAdjust="0"/>
  </p:normalViewPr>
  <p:slideViewPr>
    <p:cSldViewPr>
      <p:cViewPr>
        <p:scale>
          <a:sx n="150" d="100"/>
          <a:sy n="150" d="100"/>
        </p:scale>
        <p:origin x="-199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Wednesday, May 11,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2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6.jp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0.gif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0.gif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/>
              <a:t>Generative Adversarial Network, </a:t>
            </a:r>
            <a:r>
              <a:rPr lang="en-US" altLang="ko-KR" sz="4800" i="1" dirty="0"/>
              <a:t>NIPS 2014</a:t>
            </a:r>
            <a:endParaRPr lang="en-US" altLang="ko-KR" sz="4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37492" y="4521314"/>
            <a:ext cx="704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Ian J. </a:t>
            </a:r>
            <a:r>
              <a:rPr lang="en-US" altLang="ko-KR" sz="2000" b="1" dirty="0" err="1"/>
              <a:t>Goodfellow</a:t>
            </a:r>
            <a:r>
              <a:rPr lang="en-US" altLang="ko-KR" sz="2000" dirty="0"/>
              <a:t>, Jean </a:t>
            </a:r>
            <a:r>
              <a:rPr lang="en-US" altLang="ko-KR" sz="2000" dirty="0" err="1"/>
              <a:t>Pouget-Abadie</a:t>
            </a:r>
            <a:r>
              <a:rPr lang="en-US" altLang="ko-KR" sz="2000" dirty="0"/>
              <a:t>, Mehdi Mirza, Bing Xu, David </a:t>
            </a:r>
            <a:r>
              <a:rPr lang="en-US" altLang="ko-KR" sz="2000" dirty="0" err="1"/>
              <a:t>Warde</a:t>
            </a:r>
            <a:r>
              <a:rPr lang="en-US" altLang="ko-KR" sz="2000" dirty="0"/>
              <a:t>-Farley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Sherjil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Ozair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Aaron </a:t>
            </a:r>
            <a:r>
              <a:rPr lang="en-US" altLang="ko-KR" sz="2000" dirty="0" err="1"/>
              <a:t>Courville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Yoshua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Bengio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</a:t>
            </a:r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17" y="1124744"/>
            <a:ext cx="7996566" cy="52796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31816" y="3442401"/>
            <a:ext cx="1541417" cy="38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Update 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817" y="4923382"/>
            <a:ext cx="1541417" cy="38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Update 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6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981" y="1565189"/>
            <a:ext cx="6968038" cy="5046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1207529"/>
            <a:ext cx="255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Generated Samples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2030" y="707581"/>
            <a:ext cx="319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Nearest training example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230142" y="1076913"/>
            <a:ext cx="208415" cy="577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675017" y="1084445"/>
            <a:ext cx="763540" cy="570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7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23888" y="4345624"/>
            <a:ext cx="78867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/>
              <a:t>Alec Radford, Luke Metz and Soumith Chintala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43322" y="1335271"/>
            <a:ext cx="8247832" cy="2644547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dirty="0" smtClean="0">
                <a:latin typeface="+mn-lt"/>
              </a:rPr>
              <a:t>Unsupervised Representation Learning with </a:t>
            </a:r>
            <a:r>
              <a:rPr lang="en-US" altLang="ko-KR" sz="4400" b="1" dirty="0" smtClean="0">
                <a:latin typeface="+mn-lt"/>
              </a:rPr>
              <a:t>Deep Convolutional</a:t>
            </a:r>
            <a:r>
              <a:rPr lang="en-US" altLang="ko-KR" sz="4400" dirty="0" smtClean="0">
                <a:latin typeface="+mn-lt"/>
              </a:rPr>
              <a:t> </a:t>
            </a:r>
            <a:r>
              <a:rPr lang="en-US" altLang="ko-KR" sz="4400" b="1" dirty="0" smtClean="0">
                <a:latin typeface="+mn-lt"/>
              </a:rPr>
              <a:t>Generative Adversarial Network</a:t>
            </a:r>
            <a:r>
              <a:rPr lang="en-US" altLang="ko-KR" sz="4400" dirty="0" smtClean="0">
                <a:latin typeface="+mn-lt"/>
              </a:rPr>
              <a:t>, </a:t>
            </a:r>
            <a:r>
              <a:rPr lang="en-US" altLang="ko-KR" sz="3600" i="1" dirty="0" smtClean="0">
                <a:latin typeface="+mn-lt"/>
              </a:rPr>
              <a:t>ICLR 2016</a:t>
            </a:r>
            <a:r>
              <a:rPr lang="en-US" altLang="ko-KR" sz="4400" dirty="0" smtClean="0">
                <a:latin typeface="+mn-lt"/>
              </a:rPr>
              <a:t>.</a:t>
            </a:r>
            <a:endParaRPr lang="ko-KR" alt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25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611774"/>
          </a:xfrm>
        </p:spPr>
        <p:txBody>
          <a:bodyPr/>
          <a:lstStyle/>
          <a:p>
            <a:r>
              <a:rPr lang="en-US" altLang="ko-KR" dirty="0" smtClean="0"/>
              <a:t>Deep Convolutional Network + GAN</a:t>
            </a:r>
          </a:p>
          <a:p>
            <a:r>
              <a:rPr lang="en-US" altLang="ko-KR" dirty="0" smtClean="0"/>
              <a:t>Tricks for stable training</a:t>
            </a:r>
          </a:p>
          <a:p>
            <a:r>
              <a:rPr lang="en-US" altLang="ko-KR" dirty="0" smtClean="0"/>
              <a:t>Experimental Analysis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162894" y="2168439"/>
            <a:ext cx="3613845" cy="4031726"/>
            <a:chOff x="25517" y="2837870"/>
            <a:chExt cx="3418559" cy="381385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58102" y="4051886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" name="타원 7"/>
            <p:cNvSpPr/>
            <p:nvPr/>
          </p:nvSpPr>
          <p:spPr>
            <a:xfrm>
              <a:off x="495793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타원 8"/>
            <p:cNvSpPr/>
            <p:nvPr/>
          </p:nvSpPr>
          <p:spPr>
            <a:xfrm>
              <a:off x="642788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" name="타원 9"/>
            <p:cNvSpPr/>
            <p:nvPr/>
          </p:nvSpPr>
          <p:spPr>
            <a:xfrm>
              <a:off x="1083772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230768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58102" y="3780511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95793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42788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083772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230768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58102" y="4322039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8" name="타원 17"/>
            <p:cNvSpPr/>
            <p:nvPr/>
          </p:nvSpPr>
          <p:spPr>
            <a:xfrm>
              <a:off x="495793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42788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0" name="타원 19"/>
            <p:cNvSpPr/>
            <p:nvPr/>
          </p:nvSpPr>
          <p:spPr>
            <a:xfrm>
              <a:off x="1083772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1" name="타원 20"/>
            <p:cNvSpPr/>
            <p:nvPr/>
          </p:nvSpPr>
          <p:spPr>
            <a:xfrm>
              <a:off x="1230768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22" name="직선 화살표 연결선 21"/>
            <p:cNvCxnSpPr>
              <a:stCxn id="18" idx="0"/>
              <a:endCxn id="8" idx="4"/>
            </p:cNvCxnSpPr>
            <p:nvPr/>
          </p:nvCxnSpPr>
          <p:spPr>
            <a:xfrm flipV="1">
              <a:off x="550446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8" idx="0"/>
              <a:endCxn id="9" idx="4"/>
            </p:cNvCxnSpPr>
            <p:nvPr/>
          </p:nvCxnSpPr>
          <p:spPr>
            <a:xfrm flipV="1">
              <a:off x="550446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8" idx="0"/>
              <a:endCxn id="10" idx="4"/>
            </p:cNvCxnSpPr>
            <p:nvPr/>
          </p:nvCxnSpPr>
          <p:spPr>
            <a:xfrm flipV="1">
              <a:off x="550446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8" idx="0"/>
              <a:endCxn id="11" idx="4"/>
            </p:cNvCxnSpPr>
            <p:nvPr/>
          </p:nvCxnSpPr>
          <p:spPr>
            <a:xfrm flipV="1">
              <a:off x="550446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9" idx="0"/>
              <a:endCxn id="8" idx="4"/>
            </p:cNvCxnSpPr>
            <p:nvPr/>
          </p:nvCxnSpPr>
          <p:spPr>
            <a:xfrm flipH="1" flipV="1">
              <a:off x="550446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9" idx="0"/>
              <a:endCxn id="9" idx="4"/>
            </p:cNvCxnSpPr>
            <p:nvPr/>
          </p:nvCxnSpPr>
          <p:spPr>
            <a:xfrm flipV="1">
              <a:off x="697440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9" idx="0"/>
              <a:endCxn id="10" idx="4"/>
            </p:cNvCxnSpPr>
            <p:nvPr/>
          </p:nvCxnSpPr>
          <p:spPr>
            <a:xfrm flipV="1">
              <a:off x="697440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9" idx="0"/>
              <a:endCxn id="11" idx="4"/>
            </p:cNvCxnSpPr>
            <p:nvPr/>
          </p:nvCxnSpPr>
          <p:spPr>
            <a:xfrm flipV="1">
              <a:off x="697440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0" idx="0"/>
              <a:endCxn id="8" idx="4"/>
            </p:cNvCxnSpPr>
            <p:nvPr/>
          </p:nvCxnSpPr>
          <p:spPr>
            <a:xfrm flipH="1" flipV="1">
              <a:off x="550446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0" idx="0"/>
              <a:endCxn id="9" idx="4"/>
            </p:cNvCxnSpPr>
            <p:nvPr/>
          </p:nvCxnSpPr>
          <p:spPr>
            <a:xfrm flipH="1" flipV="1">
              <a:off x="697440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0" idx="0"/>
              <a:endCxn id="10" idx="4"/>
            </p:cNvCxnSpPr>
            <p:nvPr/>
          </p:nvCxnSpPr>
          <p:spPr>
            <a:xfrm flipV="1">
              <a:off x="1138425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0" idx="0"/>
              <a:endCxn id="11" idx="4"/>
            </p:cNvCxnSpPr>
            <p:nvPr/>
          </p:nvCxnSpPr>
          <p:spPr>
            <a:xfrm flipV="1">
              <a:off x="1138425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1" idx="0"/>
              <a:endCxn id="8" idx="4"/>
            </p:cNvCxnSpPr>
            <p:nvPr/>
          </p:nvCxnSpPr>
          <p:spPr>
            <a:xfrm flipH="1" flipV="1">
              <a:off x="550446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1" idx="0"/>
              <a:endCxn id="9" idx="4"/>
            </p:cNvCxnSpPr>
            <p:nvPr/>
          </p:nvCxnSpPr>
          <p:spPr>
            <a:xfrm flipH="1" flipV="1">
              <a:off x="697440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1" idx="0"/>
              <a:endCxn id="10" idx="4"/>
            </p:cNvCxnSpPr>
            <p:nvPr/>
          </p:nvCxnSpPr>
          <p:spPr>
            <a:xfrm flipH="1" flipV="1">
              <a:off x="1138425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1" idx="0"/>
              <a:endCxn id="11" idx="4"/>
            </p:cNvCxnSpPr>
            <p:nvPr/>
          </p:nvCxnSpPr>
          <p:spPr>
            <a:xfrm flipV="1">
              <a:off x="1285419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95437" y="4019886"/>
              <a:ext cx="222534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5437" y="3744675"/>
              <a:ext cx="222534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95437" y="4291137"/>
              <a:ext cx="222534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cxnSp>
          <p:nvCxnSpPr>
            <p:cNvPr id="41" name="직선 화살표 연결선 40"/>
            <p:cNvCxnSpPr>
              <a:endCxn id="13" idx="4"/>
            </p:cNvCxnSpPr>
            <p:nvPr/>
          </p:nvCxnSpPr>
          <p:spPr>
            <a:xfrm flipV="1">
              <a:off x="550446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endCxn id="14" idx="4"/>
            </p:cNvCxnSpPr>
            <p:nvPr/>
          </p:nvCxnSpPr>
          <p:spPr>
            <a:xfrm flipV="1">
              <a:off x="550446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8" idx="0"/>
              <a:endCxn id="15" idx="4"/>
            </p:cNvCxnSpPr>
            <p:nvPr/>
          </p:nvCxnSpPr>
          <p:spPr>
            <a:xfrm flipV="1">
              <a:off x="550446" y="3935045"/>
              <a:ext cx="587979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endCxn id="16" idx="4"/>
            </p:cNvCxnSpPr>
            <p:nvPr/>
          </p:nvCxnSpPr>
          <p:spPr>
            <a:xfrm flipV="1">
              <a:off x="550446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13" idx="4"/>
            </p:cNvCxnSpPr>
            <p:nvPr/>
          </p:nvCxnSpPr>
          <p:spPr>
            <a:xfrm flipH="1" flipV="1">
              <a:off x="550446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14" idx="4"/>
            </p:cNvCxnSpPr>
            <p:nvPr/>
          </p:nvCxnSpPr>
          <p:spPr>
            <a:xfrm flipV="1">
              <a:off x="697440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9" idx="0"/>
              <a:endCxn id="15" idx="4"/>
            </p:cNvCxnSpPr>
            <p:nvPr/>
          </p:nvCxnSpPr>
          <p:spPr>
            <a:xfrm flipV="1">
              <a:off x="697440" y="3935045"/>
              <a:ext cx="44098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endCxn id="16" idx="4"/>
            </p:cNvCxnSpPr>
            <p:nvPr/>
          </p:nvCxnSpPr>
          <p:spPr>
            <a:xfrm flipV="1">
              <a:off x="697440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13" idx="4"/>
            </p:cNvCxnSpPr>
            <p:nvPr/>
          </p:nvCxnSpPr>
          <p:spPr>
            <a:xfrm flipH="1" flipV="1">
              <a:off x="550446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endCxn id="14" idx="4"/>
            </p:cNvCxnSpPr>
            <p:nvPr/>
          </p:nvCxnSpPr>
          <p:spPr>
            <a:xfrm flipH="1" flipV="1">
              <a:off x="697440" y="3935045"/>
              <a:ext cx="44098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endCxn id="15" idx="4"/>
            </p:cNvCxnSpPr>
            <p:nvPr/>
          </p:nvCxnSpPr>
          <p:spPr>
            <a:xfrm flipV="1">
              <a:off x="1138425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10" idx="0"/>
              <a:endCxn id="16" idx="4"/>
            </p:cNvCxnSpPr>
            <p:nvPr/>
          </p:nvCxnSpPr>
          <p:spPr>
            <a:xfrm flipV="1">
              <a:off x="1138425" y="3935045"/>
              <a:ext cx="14699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endCxn id="13" idx="4"/>
            </p:cNvCxnSpPr>
            <p:nvPr/>
          </p:nvCxnSpPr>
          <p:spPr>
            <a:xfrm flipH="1" flipV="1">
              <a:off x="550446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endCxn id="14" idx="4"/>
            </p:cNvCxnSpPr>
            <p:nvPr/>
          </p:nvCxnSpPr>
          <p:spPr>
            <a:xfrm flipH="1" flipV="1">
              <a:off x="697440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15" idx="4"/>
            </p:cNvCxnSpPr>
            <p:nvPr/>
          </p:nvCxnSpPr>
          <p:spPr>
            <a:xfrm flipH="1" flipV="1">
              <a:off x="1138425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11" idx="0"/>
              <a:endCxn id="16" idx="4"/>
            </p:cNvCxnSpPr>
            <p:nvPr/>
          </p:nvCxnSpPr>
          <p:spPr>
            <a:xfrm flipV="1">
              <a:off x="1285419" y="3935045"/>
              <a:ext cx="0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845063" y="3473945"/>
              <a:ext cx="109304" cy="109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58" name="직선 화살표 연결선 57"/>
            <p:cNvCxnSpPr>
              <a:stCxn id="57" idx="4"/>
              <a:endCxn id="13" idx="0"/>
            </p:cNvCxnSpPr>
            <p:nvPr/>
          </p:nvCxnSpPr>
          <p:spPr>
            <a:xfrm flipH="1">
              <a:off x="550446" y="3583249"/>
              <a:ext cx="34927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57" idx="4"/>
              <a:endCxn id="14" idx="0"/>
            </p:cNvCxnSpPr>
            <p:nvPr/>
          </p:nvCxnSpPr>
          <p:spPr>
            <a:xfrm flipH="1">
              <a:off x="697440" y="3583249"/>
              <a:ext cx="202275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7" idx="4"/>
              <a:endCxn id="15" idx="0"/>
            </p:cNvCxnSpPr>
            <p:nvPr/>
          </p:nvCxnSpPr>
          <p:spPr>
            <a:xfrm>
              <a:off x="899715" y="3583249"/>
              <a:ext cx="23871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7" idx="4"/>
              <a:endCxn id="16" idx="0"/>
            </p:cNvCxnSpPr>
            <p:nvPr/>
          </p:nvCxnSpPr>
          <p:spPr>
            <a:xfrm>
              <a:off x="899715" y="3583249"/>
              <a:ext cx="385704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모서리가 둥근 직사각형 61"/>
            <p:cNvSpPr/>
            <p:nvPr/>
          </p:nvSpPr>
          <p:spPr>
            <a:xfrm>
              <a:off x="805094" y="3433742"/>
              <a:ext cx="197408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8069" y="4682881"/>
              <a:ext cx="359728" cy="3597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4" name="모서리가 둥근 직사각형 63"/>
            <p:cNvSpPr/>
            <p:nvPr/>
          </p:nvSpPr>
          <p:spPr>
            <a:xfrm>
              <a:off x="1720720" y="5508647"/>
              <a:ext cx="978324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1761315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6" name="타원 65"/>
            <p:cNvSpPr/>
            <p:nvPr/>
          </p:nvSpPr>
          <p:spPr>
            <a:xfrm>
              <a:off x="1919633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7" name="타원 66"/>
            <p:cNvSpPr/>
            <p:nvPr/>
          </p:nvSpPr>
          <p:spPr>
            <a:xfrm>
              <a:off x="2394587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8" name="타원 67"/>
            <p:cNvSpPr/>
            <p:nvPr/>
          </p:nvSpPr>
          <p:spPr>
            <a:xfrm>
              <a:off x="2552905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1720720" y="5216368"/>
              <a:ext cx="978324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0" name="타원 69"/>
            <p:cNvSpPr/>
            <p:nvPr/>
          </p:nvSpPr>
          <p:spPr>
            <a:xfrm>
              <a:off x="1761315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1" name="타원 70"/>
            <p:cNvSpPr/>
            <p:nvPr/>
          </p:nvSpPr>
          <p:spPr>
            <a:xfrm>
              <a:off x="1919633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94587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3" name="타원 72"/>
            <p:cNvSpPr/>
            <p:nvPr/>
          </p:nvSpPr>
          <p:spPr>
            <a:xfrm>
              <a:off x="2552905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720720" y="5799610"/>
              <a:ext cx="978324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761315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919633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7" name="타원 76"/>
            <p:cNvSpPr/>
            <p:nvPr/>
          </p:nvSpPr>
          <p:spPr>
            <a:xfrm>
              <a:off x="2394587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8" name="타원 77"/>
            <p:cNvSpPr/>
            <p:nvPr/>
          </p:nvSpPr>
          <p:spPr>
            <a:xfrm>
              <a:off x="2552905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79" name="직선 화살표 연결선 78"/>
            <p:cNvCxnSpPr>
              <a:stCxn id="75" idx="0"/>
              <a:endCxn id="65" idx="4"/>
            </p:cNvCxnSpPr>
            <p:nvPr/>
          </p:nvCxnSpPr>
          <p:spPr>
            <a:xfrm flipV="1">
              <a:off x="1820177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5" idx="0"/>
              <a:endCxn id="66" idx="4"/>
            </p:cNvCxnSpPr>
            <p:nvPr/>
          </p:nvCxnSpPr>
          <p:spPr>
            <a:xfrm flipV="1">
              <a:off x="1820177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5" idx="0"/>
              <a:endCxn id="67" idx="4"/>
            </p:cNvCxnSpPr>
            <p:nvPr/>
          </p:nvCxnSpPr>
          <p:spPr>
            <a:xfrm flipV="1">
              <a:off x="1820177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5" idx="0"/>
              <a:endCxn id="68" idx="4"/>
            </p:cNvCxnSpPr>
            <p:nvPr/>
          </p:nvCxnSpPr>
          <p:spPr>
            <a:xfrm flipV="1">
              <a:off x="1820177" y="5675084"/>
              <a:ext cx="79159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6" idx="0"/>
              <a:endCxn id="65" idx="4"/>
            </p:cNvCxnSpPr>
            <p:nvPr/>
          </p:nvCxnSpPr>
          <p:spPr>
            <a:xfrm flipH="1" flipV="1">
              <a:off x="1820177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76" idx="0"/>
              <a:endCxn id="66" idx="4"/>
            </p:cNvCxnSpPr>
            <p:nvPr/>
          </p:nvCxnSpPr>
          <p:spPr>
            <a:xfrm flipV="1">
              <a:off x="1978495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76" idx="0"/>
              <a:endCxn id="67" idx="4"/>
            </p:cNvCxnSpPr>
            <p:nvPr/>
          </p:nvCxnSpPr>
          <p:spPr>
            <a:xfrm flipV="1">
              <a:off x="1978495" y="5675084"/>
              <a:ext cx="474954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76" idx="0"/>
              <a:endCxn id="68" idx="4"/>
            </p:cNvCxnSpPr>
            <p:nvPr/>
          </p:nvCxnSpPr>
          <p:spPr>
            <a:xfrm flipV="1">
              <a:off x="1978495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77" idx="0"/>
              <a:endCxn id="65" idx="4"/>
            </p:cNvCxnSpPr>
            <p:nvPr/>
          </p:nvCxnSpPr>
          <p:spPr>
            <a:xfrm flipH="1" flipV="1">
              <a:off x="1820177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77" idx="0"/>
              <a:endCxn id="66" idx="4"/>
            </p:cNvCxnSpPr>
            <p:nvPr/>
          </p:nvCxnSpPr>
          <p:spPr>
            <a:xfrm flipH="1" flipV="1">
              <a:off x="1978495" y="5675084"/>
              <a:ext cx="474954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77" idx="0"/>
              <a:endCxn id="67" idx="4"/>
            </p:cNvCxnSpPr>
            <p:nvPr/>
          </p:nvCxnSpPr>
          <p:spPr>
            <a:xfrm flipV="1">
              <a:off x="2453448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77" idx="0"/>
              <a:endCxn id="68" idx="4"/>
            </p:cNvCxnSpPr>
            <p:nvPr/>
          </p:nvCxnSpPr>
          <p:spPr>
            <a:xfrm flipV="1">
              <a:off x="2453448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78" idx="0"/>
              <a:endCxn id="65" idx="4"/>
            </p:cNvCxnSpPr>
            <p:nvPr/>
          </p:nvCxnSpPr>
          <p:spPr>
            <a:xfrm flipH="1" flipV="1">
              <a:off x="1820177" y="5675084"/>
              <a:ext cx="79159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78" idx="0"/>
              <a:endCxn id="66" idx="4"/>
            </p:cNvCxnSpPr>
            <p:nvPr/>
          </p:nvCxnSpPr>
          <p:spPr>
            <a:xfrm flipH="1" flipV="1">
              <a:off x="1978495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78" idx="0"/>
              <a:endCxn id="67" idx="4"/>
            </p:cNvCxnSpPr>
            <p:nvPr/>
          </p:nvCxnSpPr>
          <p:spPr>
            <a:xfrm flipH="1" flipV="1">
              <a:off x="2453448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78" idx="0"/>
              <a:endCxn id="68" idx="4"/>
            </p:cNvCxnSpPr>
            <p:nvPr/>
          </p:nvCxnSpPr>
          <p:spPr>
            <a:xfrm flipV="1">
              <a:off x="2611767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084041" y="5474182"/>
              <a:ext cx="239676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084041" y="5177772"/>
              <a:ext cx="239676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84041" y="5766328"/>
              <a:ext cx="239676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cxnSp>
          <p:nvCxnSpPr>
            <p:cNvPr id="98" name="직선 화살표 연결선 97"/>
            <p:cNvCxnSpPr>
              <a:stCxn id="65" idx="0"/>
              <a:endCxn id="70" idx="4"/>
            </p:cNvCxnSpPr>
            <p:nvPr/>
          </p:nvCxnSpPr>
          <p:spPr>
            <a:xfrm flipV="1">
              <a:off x="1820177" y="5382805"/>
              <a:ext cx="0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endCxn id="71" idx="4"/>
            </p:cNvCxnSpPr>
            <p:nvPr/>
          </p:nvCxnSpPr>
          <p:spPr>
            <a:xfrm flipV="1">
              <a:off x="1820177" y="5382805"/>
              <a:ext cx="158318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65" idx="0"/>
              <a:endCxn id="72" idx="4"/>
            </p:cNvCxnSpPr>
            <p:nvPr/>
          </p:nvCxnSpPr>
          <p:spPr>
            <a:xfrm flipV="1">
              <a:off x="1820177" y="5382805"/>
              <a:ext cx="633272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endCxn id="73" idx="4"/>
            </p:cNvCxnSpPr>
            <p:nvPr/>
          </p:nvCxnSpPr>
          <p:spPr>
            <a:xfrm flipV="1">
              <a:off x="1820177" y="5382805"/>
              <a:ext cx="79159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endCxn id="70" idx="4"/>
            </p:cNvCxnSpPr>
            <p:nvPr/>
          </p:nvCxnSpPr>
          <p:spPr>
            <a:xfrm flipH="1" flipV="1">
              <a:off x="1820177" y="5382805"/>
              <a:ext cx="158318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endCxn id="71" idx="4"/>
            </p:cNvCxnSpPr>
            <p:nvPr/>
          </p:nvCxnSpPr>
          <p:spPr>
            <a:xfrm flipV="1">
              <a:off x="1978495" y="5382805"/>
              <a:ext cx="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66" idx="0"/>
              <a:endCxn id="72" idx="4"/>
            </p:cNvCxnSpPr>
            <p:nvPr/>
          </p:nvCxnSpPr>
          <p:spPr>
            <a:xfrm flipV="1">
              <a:off x="1978495" y="5382805"/>
              <a:ext cx="474954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endCxn id="73" idx="4"/>
            </p:cNvCxnSpPr>
            <p:nvPr/>
          </p:nvCxnSpPr>
          <p:spPr>
            <a:xfrm flipV="1">
              <a:off x="1978495" y="5382805"/>
              <a:ext cx="633272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endCxn id="70" idx="4"/>
            </p:cNvCxnSpPr>
            <p:nvPr/>
          </p:nvCxnSpPr>
          <p:spPr>
            <a:xfrm flipH="1" flipV="1">
              <a:off x="1820177" y="5382805"/>
              <a:ext cx="633272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endCxn id="71" idx="4"/>
            </p:cNvCxnSpPr>
            <p:nvPr/>
          </p:nvCxnSpPr>
          <p:spPr>
            <a:xfrm flipH="1" flipV="1">
              <a:off x="1978495" y="5382805"/>
              <a:ext cx="474954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endCxn id="72" idx="4"/>
            </p:cNvCxnSpPr>
            <p:nvPr/>
          </p:nvCxnSpPr>
          <p:spPr>
            <a:xfrm flipV="1">
              <a:off x="2453448" y="5382805"/>
              <a:ext cx="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67" idx="0"/>
              <a:endCxn id="73" idx="4"/>
            </p:cNvCxnSpPr>
            <p:nvPr/>
          </p:nvCxnSpPr>
          <p:spPr>
            <a:xfrm flipV="1">
              <a:off x="2453448" y="5382805"/>
              <a:ext cx="158318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endCxn id="70" idx="4"/>
            </p:cNvCxnSpPr>
            <p:nvPr/>
          </p:nvCxnSpPr>
          <p:spPr>
            <a:xfrm flipH="1" flipV="1">
              <a:off x="1820177" y="5382805"/>
              <a:ext cx="79159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endCxn id="71" idx="4"/>
            </p:cNvCxnSpPr>
            <p:nvPr/>
          </p:nvCxnSpPr>
          <p:spPr>
            <a:xfrm flipH="1" flipV="1">
              <a:off x="1978495" y="5382805"/>
              <a:ext cx="633272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endCxn id="72" idx="4"/>
            </p:cNvCxnSpPr>
            <p:nvPr/>
          </p:nvCxnSpPr>
          <p:spPr>
            <a:xfrm flipH="1" flipV="1">
              <a:off x="2453448" y="5382805"/>
              <a:ext cx="158318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68" idx="0"/>
              <a:endCxn id="73" idx="4"/>
            </p:cNvCxnSpPr>
            <p:nvPr/>
          </p:nvCxnSpPr>
          <p:spPr>
            <a:xfrm flipV="1">
              <a:off x="2611767" y="5382805"/>
              <a:ext cx="0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2" descr="http://homepages.inf.ed.ac.uk/rbf/HIPR2/figs/gauss2.gif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61"/>
            <a:stretch/>
          </p:blipFill>
          <p:spPr bwMode="auto">
            <a:xfrm>
              <a:off x="2695847" y="6155516"/>
              <a:ext cx="748229" cy="496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모서리가 둥근 직사각형 114"/>
            <p:cNvSpPr/>
            <p:nvPr/>
          </p:nvSpPr>
          <p:spPr>
            <a:xfrm>
              <a:off x="1807998" y="6217589"/>
              <a:ext cx="803770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1838445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996763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2308397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2466715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84041" y="6184307"/>
              <a:ext cx="239676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cxnSp>
          <p:nvCxnSpPr>
            <p:cNvPr id="121" name="직선 화살표 연결선 120"/>
            <p:cNvCxnSpPr>
              <a:stCxn id="116" idx="0"/>
              <a:endCxn id="75" idx="4"/>
            </p:cNvCxnSpPr>
            <p:nvPr/>
          </p:nvCxnSpPr>
          <p:spPr>
            <a:xfrm flipH="1" flipV="1">
              <a:off x="1820177" y="5966047"/>
              <a:ext cx="7713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116" idx="0"/>
              <a:endCxn id="76" idx="4"/>
            </p:cNvCxnSpPr>
            <p:nvPr/>
          </p:nvCxnSpPr>
          <p:spPr>
            <a:xfrm flipV="1">
              <a:off x="1897307" y="5966047"/>
              <a:ext cx="81187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116" idx="0"/>
              <a:endCxn id="77" idx="4"/>
            </p:cNvCxnSpPr>
            <p:nvPr/>
          </p:nvCxnSpPr>
          <p:spPr>
            <a:xfrm flipV="1">
              <a:off x="1897307" y="5966047"/>
              <a:ext cx="556142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116" idx="0"/>
              <a:endCxn id="78" idx="4"/>
            </p:cNvCxnSpPr>
            <p:nvPr/>
          </p:nvCxnSpPr>
          <p:spPr>
            <a:xfrm flipV="1">
              <a:off x="1897307" y="5966047"/>
              <a:ext cx="71446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117" idx="0"/>
              <a:endCxn id="75" idx="4"/>
            </p:cNvCxnSpPr>
            <p:nvPr/>
          </p:nvCxnSpPr>
          <p:spPr>
            <a:xfrm flipH="1" flipV="1">
              <a:off x="1820177" y="5966047"/>
              <a:ext cx="235448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17" idx="0"/>
              <a:endCxn id="76" idx="4"/>
            </p:cNvCxnSpPr>
            <p:nvPr/>
          </p:nvCxnSpPr>
          <p:spPr>
            <a:xfrm flipH="1" flipV="1">
              <a:off x="1978495" y="5966047"/>
              <a:ext cx="7713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17" idx="0"/>
              <a:endCxn id="77" idx="4"/>
            </p:cNvCxnSpPr>
            <p:nvPr/>
          </p:nvCxnSpPr>
          <p:spPr>
            <a:xfrm flipV="1">
              <a:off x="2055625" y="5966047"/>
              <a:ext cx="397824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17" idx="0"/>
              <a:endCxn id="78" idx="4"/>
            </p:cNvCxnSpPr>
            <p:nvPr/>
          </p:nvCxnSpPr>
          <p:spPr>
            <a:xfrm flipV="1">
              <a:off x="2055625" y="5966047"/>
              <a:ext cx="556142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18" idx="0"/>
              <a:endCxn id="75" idx="4"/>
            </p:cNvCxnSpPr>
            <p:nvPr/>
          </p:nvCxnSpPr>
          <p:spPr>
            <a:xfrm flipH="1" flipV="1">
              <a:off x="1820177" y="5966047"/>
              <a:ext cx="547083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18" idx="0"/>
              <a:endCxn id="76" idx="4"/>
            </p:cNvCxnSpPr>
            <p:nvPr/>
          </p:nvCxnSpPr>
          <p:spPr>
            <a:xfrm flipH="1" flipV="1">
              <a:off x="1978495" y="5966047"/>
              <a:ext cx="388765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18" idx="0"/>
              <a:endCxn id="77" idx="4"/>
            </p:cNvCxnSpPr>
            <p:nvPr/>
          </p:nvCxnSpPr>
          <p:spPr>
            <a:xfrm flipV="1">
              <a:off x="2367259" y="5966047"/>
              <a:ext cx="8619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18" idx="0"/>
              <a:endCxn id="78" idx="4"/>
            </p:cNvCxnSpPr>
            <p:nvPr/>
          </p:nvCxnSpPr>
          <p:spPr>
            <a:xfrm flipV="1">
              <a:off x="2367259" y="5966047"/>
              <a:ext cx="244507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stCxn id="119" idx="0"/>
              <a:endCxn id="75" idx="4"/>
            </p:cNvCxnSpPr>
            <p:nvPr/>
          </p:nvCxnSpPr>
          <p:spPr>
            <a:xfrm flipH="1" flipV="1">
              <a:off x="1820177" y="5966047"/>
              <a:ext cx="70540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119" idx="0"/>
              <a:endCxn id="76" idx="4"/>
            </p:cNvCxnSpPr>
            <p:nvPr/>
          </p:nvCxnSpPr>
          <p:spPr>
            <a:xfrm flipH="1" flipV="1">
              <a:off x="1978495" y="5966047"/>
              <a:ext cx="547083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19" idx="0"/>
              <a:endCxn id="77" idx="4"/>
            </p:cNvCxnSpPr>
            <p:nvPr/>
          </p:nvCxnSpPr>
          <p:spPr>
            <a:xfrm flipH="1" flipV="1">
              <a:off x="2453448" y="5966047"/>
              <a:ext cx="72128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19" idx="0"/>
              <a:endCxn id="78" idx="4"/>
            </p:cNvCxnSpPr>
            <p:nvPr/>
          </p:nvCxnSpPr>
          <p:spPr>
            <a:xfrm flipV="1">
              <a:off x="2525578" y="5966047"/>
              <a:ext cx="8619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084041" y="6180206"/>
              <a:ext cx="239676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34008" y="4687998"/>
              <a:ext cx="392113" cy="392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9" name="직사각형 138"/>
            <p:cNvSpPr/>
            <p:nvPr/>
          </p:nvSpPr>
          <p:spPr>
            <a:xfrm>
              <a:off x="2949779" y="6070255"/>
              <a:ext cx="341488" cy="218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F0000"/>
                  </a:solidFill>
                </a:rPr>
                <a:t>p</a:t>
              </a:r>
              <a:r>
                <a:rPr lang="en-US" altLang="ko-KR" sz="900" dirty="0" smtClean="0">
                  <a:solidFill>
                    <a:srgbClr val="FF0000"/>
                  </a:solidFill>
                </a:rPr>
                <a:t>(z)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140" name="직선 화살표 연결선 139"/>
            <p:cNvCxnSpPr>
              <a:endCxn id="70" idx="0"/>
            </p:cNvCxnSpPr>
            <p:nvPr/>
          </p:nvCxnSpPr>
          <p:spPr>
            <a:xfrm flipH="1">
              <a:off x="1820177" y="5084329"/>
              <a:ext cx="402642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endCxn id="71" idx="0"/>
            </p:cNvCxnSpPr>
            <p:nvPr/>
          </p:nvCxnSpPr>
          <p:spPr>
            <a:xfrm flipH="1">
              <a:off x="1978495" y="5084329"/>
              <a:ext cx="244324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endCxn id="72" idx="0"/>
            </p:cNvCxnSpPr>
            <p:nvPr/>
          </p:nvCxnSpPr>
          <p:spPr>
            <a:xfrm>
              <a:off x="2222819" y="5084329"/>
              <a:ext cx="230630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endCxn id="73" idx="0"/>
            </p:cNvCxnSpPr>
            <p:nvPr/>
          </p:nvCxnSpPr>
          <p:spPr>
            <a:xfrm>
              <a:off x="2222819" y="5084329"/>
              <a:ext cx="388948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모서리가 둥근 직사각형 143"/>
            <p:cNvSpPr/>
            <p:nvPr/>
          </p:nvSpPr>
          <p:spPr>
            <a:xfrm>
              <a:off x="1763997" y="4051886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1801688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948683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2389667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2536663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1763997" y="3780511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1801688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1948683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2389667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2536663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1763997" y="4322039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1801688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1948683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2389667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2536663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159" name="직선 화살표 연결선 158"/>
            <p:cNvCxnSpPr>
              <a:stCxn id="155" idx="0"/>
              <a:endCxn id="145" idx="4"/>
            </p:cNvCxnSpPr>
            <p:nvPr/>
          </p:nvCxnSpPr>
          <p:spPr>
            <a:xfrm flipV="1">
              <a:off x="1856341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>
              <a:stCxn id="155" idx="0"/>
              <a:endCxn id="146" idx="4"/>
            </p:cNvCxnSpPr>
            <p:nvPr/>
          </p:nvCxnSpPr>
          <p:spPr>
            <a:xfrm flipV="1">
              <a:off x="1856341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55" idx="0"/>
              <a:endCxn id="147" idx="4"/>
            </p:cNvCxnSpPr>
            <p:nvPr/>
          </p:nvCxnSpPr>
          <p:spPr>
            <a:xfrm flipV="1">
              <a:off x="1856341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>
              <a:stCxn id="155" idx="0"/>
              <a:endCxn id="148" idx="4"/>
            </p:cNvCxnSpPr>
            <p:nvPr/>
          </p:nvCxnSpPr>
          <p:spPr>
            <a:xfrm flipV="1">
              <a:off x="1856341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>
              <a:stCxn id="156" idx="0"/>
              <a:endCxn id="145" idx="4"/>
            </p:cNvCxnSpPr>
            <p:nvPr/>
          </p:nvCxnSpPr>
          <p:spPr>
            <a:xfrm flipH="1" flipV="1">
              <a:off x="1856341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56" idx="0"/>
              <a:endCxn id="146" idx="4"/>
            </p:cNvCxnSpPr>
            <p:nvPr/>
          </p:nvCxnSpPr>
          <p:spPr>
            <a:xfrm flipV="1">
              <a:off x="2003335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stCxn id="156" idx="0"/>
              <a:endCxn id="147" idx="4"/>
            </p:cNvCxnSpPr>
            <p:nvPr/>
          </p:nvCxnSpPr>
          <p:spPr>
            <a:xfrm flipV="1">
              <a:off x="2003335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>
              <a:stCxn id="156" idx="0"/>
              <a:endCxn id="148" idx="4"/>
            </p:cNvCxnSpPr>
            <p:nvPr/>
          </p:nvCxnSpPr>
          <p:spPr>
            <a:xfrm flipV="1">
              <a:off x="2003335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57" idx="0"/>
              <a:endCxn id="145" idx="4"/>
            </p:cNvCxnSpPr>
            <p:nvPr/>
          </p:nvCxnSpPr>
          <p:spPr>
            <a:xfrm flipH="1" flipV="1">
              <a:off x="1856341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>
              <a:stCxn id="157" idx="0"/>
              <a:endCxn id="146" idx="4"/>
            </p:cNvCxnSpPr>
            <p:nvPr/>
          </p:nvCxnSpPr>
          <p:spPr>
            <a:xfrm flipH="1" flipV="1">
              <a:off x="2003335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>
              <a:stCxn id="157" idx="0"/>
              <a:endCxn id="147" idx="4"/>
            </p:cNvCxnSpPr>
            <p:nvPr/>
          </p:nvCxnSpPr>
          <p:spPr>
            <a:xfrm flipV="1">
              <a:off x="2444320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7" idx="0"/>
              <a:endCxn id="148" idx="4"/>
            </p:cNvCxnSpPr>
            <p:nvPr/>
          </p:nvCxnSpPr>
          <p:spPr>
            <a:xfrm flipV="1">
              <a:off x="2444320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>
              <a:stCxn id="158" idx="0"/>
              <a:endCxn id="145" idx="4"/>
            </p:cNvCxnSpPr>
            <p:nvPr/>
          </p:nvCxnSpPr>
          <p:spPr>
            <a:xfrm flipH="1" flipV="1">
              <a:off x="1856341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/>
            <p:cNvCxnSpPr>
              <a:stCxn id="158" idx="0"/>
              <a:endCxn id="146" idx="4"/>
            </p:cNvCxnSpPr>
            <p:nvPr/>
          </p:nvCxnSpPr>
          <p:spPr>
            <a:xfrm flipH="1" flipV="1">
              <a:off x="2003335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58" idx="0"/>
              <a:endCxn id="147" idx="4"/>
            </p:cNvCxnSpPr>
            <p:nvPr/>
          </p:nvCxnSpPr>
          <p:spPr>
            <a:xfrm flipH="1" flipV="1">
              <a:off x="2444320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>
              <a:stCxn id="158" idx="0"/>
              <a:endCxn id="148" idx="4"/>
            </p:cNvCxnSpPr>
            <p:nvPr/>
          </p:nvCxnSpPr>
          <p:spPr>
            <a:xfrm flipV="1">
              <a:off x="2591314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2101332" y="4019886"/>
              <a:ext cx="222534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101332" y="3744675"/>
              <a:ext cx="222534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101332" y="4291137"/>
              <a:ext cx="222534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cxnSp>
          <p:nvCxnSpPr>
            <p:cNvPr id="178" name="직선 화살표 연결선 177"/>
            <p:cNvCxnSpPr>
              <a:endCxn id="150" idx="4"/>
            </p:cNvCxnSpPr>
            <p:nvPr/>
          </p:nvCxnSpPr>
          <p:spPr>
            <a:xfrm flipV="1">
              <a:off x="1856341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>
              <a:endCxn id="151" idx="4"/>
            </p:cNvCxnSpPr>
            <p:nvPr/>
          </p:nvCxnSpPr>
          <p:spPr>
            <a:xfrm flipV="1">
              <a:off x="1856341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/>
            <p:cNvCxnSpPr>
              <a:stCxn id="145" idx="0"/>
              <a:endCxn id="152" idx="4"/>
            </p:cNvCxnSpPr>
            <p:nvPr/>
          </p:nvCxnSpPr>
          <p:spPr>
            <a:xfrm flipV="1">
              <a:off x="1856341" y="3935045"/>
              <a:ext cx="587979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/>
            <p:cNvCxnSpPr>
              <a:endCxn id="153" idx="4"/>
            </p:cNvCxnSpPr>
            <p:nvPr/>
          </p:nvCxnSpPr>
          <p:spPr>
            <a:xfrm flipV="1">
              <a:off x="1856341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>
              <a:endCxn id="150" idx="4"/>
            </p:cNvCxnSpPr>
            <p:nvPr/>
          </p:nvCxnSpPr>
          <p:spPr>
            <a:xfrm flipH="1" flipV="1">
              <a:off x="1856341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/>
            <p:cNvCxnSpPr>
              <a:endCxn id="151" idx="4"/>
            </p:cNvCxnSpPr>
            <p:nvPr/>
          </p:nvCxnSpPr>
          <p:spPr>
            <a:xfrm flipV="1">
              <a:off x="2003335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>
              <a:stCxn id="146" idx="0"/>
              <a:endCxn id="152" idx="4"/>
            </p:cNvCxnSpPr>
            <p:nvPr/>
          </p:nvCxnSpPr>
          <p:spPr>
            <a:xfrm flipV="1">
              <a:off x="2003335" y="3935045"/>
              <a:ext cx="44098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endCxn id="153" idx="4"/>
            </p:cNvCxnSpPr>
            <p:nvPr/>
          </p:nvCxnSpPr>
          <p:spPr>
            <a:xfrm flipV="1">
              <a:off x="2003335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/>
            <p:cNvCxnSpPr>
              <a:endCxn id="150" idx="4"/>
            </p:cNvCxnSpPr>
            <p:nvPr/>
          </p:nvCxnSpPr>
          <p:spPr>
            <a:xfrm flipH="1" flipV="1">
              <a:off x="1856341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/>
            <p:cNvCxnSpPr>
              <a:endCxn id="151" idx="4"/>
            </p:cNvCxnSpPr>
            <p:nvPr/>
          </p:nvCxnSpPr>
          <p:spPr>
            <a:xfrm flipH="1" flipV="1">
              <a:off x="2003335" y="3935045"/>
              <a:ext cx="44098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>
              <a:endCxn id="152" idx="4"/>
            </p:cNvCxnSpPr>
            <p:nvPr/>
          </p:nvCxnSpPr>
          <p:spPr>
            <a:xfrm flipV="1">
              <a:off x="2444320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>
              <a:stCxn id="147" idx="0"/>
              <a:endCxn id="153" idx="4"/>
            </p:cNvCxnSpPr>
            <p:nvPr/>
          </p:nvCxnSpPr>
          <p:spPr>
            <a:xfrm flipV="1">
              <a:off x="2444320" y="3935045"/>
              <a:ext cx="14699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>
              <a:endCxn id="150" idx="4"/>
            </p:cNvCxnSpPr>
            <p:nvPr/>
          </p:nvCxnSpPr>
          <p:spPr>
            <a:xfrm flipH="1" flipV="1">
              <a:off x="1856341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/>
            <p:cNvCxnSpPr>
              <a:endCxn id="151" idx="4"/>
            </p:cNvCxnSpPr>
            <p:nvPr/>
          </p:nvCxnSpPr>
          <p:spPr>
            <a:xfrm flipH="1" flipV="1">
              <a:off x="2003335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>
              <a:endCxn id="152" idx="4"/>
            </p:cNvCxnSpPr>
            <p:nvPr/>
          </p:nvCxnSpPr>
          <p:spPr>
            <a:xfrm flipH="1" flipV="1">
              <a:off x="2444320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/>
            <p:cNvCxnSpPr>
              <a:stCxn id="148" idx="0"/>
              <a:endCxn id="153" idx="4"/>
            </p:cNvCxnSpPr>
            <p:nvPr/>
          </p:nvCxnSpPr>
          <p:spPr>
            <a:xfrm flipV="1">
              <a:off x="2591314" y="3935045"/>
              <a:ext cx="0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타원 193"/>
            <p:cNvSpPr/>
            <p:nvPr/>
          </p:nvSpPr>
          <p:spPr>
            <a:xfrm>
              <a:off x="2150959" y="3473945"/>
              <a:ext cx="109304" cy="109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195" name="직선 화살표 연결선 194"/>
            <p:cNvCxnSpPr>
              <a:stCxn id="194" idx="4"/>
              <a:endCxn id="150" idx="0"/>
            </p:cNvCxnSpPr>
            <p:nvPr/>
          </p:nvCxnSpPr>
          <p:spPr>
            <a:xfrm flipH="1">
              <a:off x="1856341" y="3583249"/>
              <a:ext cx="34927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>
              <a:stCxn id="194" idx="4"/>
              <a:endCxn id="151" idx="0"/>
            </p:cNvCxnSpPr>
            <p:nvPr/>
          </p:nvCxnSpPr>
          <p:spPr>
            <a:xfrm flipH="1">
              <a:off x="2003335" y="3583249"/>
              <a:ext cx="202275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>
              <a:stCxn id="194" idx="4"/>
              <a:endCxn id="152" idx="0"/>
            </p:cNvCxnSpPr>
            <p:nvPr/>
          </p:nvCxnSpPr>
          <p:spPr>
            <a:xfrm>
              <a:off x="2205610" y="3583249"/>
              <a:ext cx="23871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/>
            <p:cNvCxnSpPr>
              <a:stCxn id="194" idx="4"/>
              <a:endCxn id="153" idx="0"/>
            </p:cNvCxnSpPr>
            <p:nvPr/>
          </p:nvCxnSpPr>
          <p:spPr>
            <a:xfrm>
              <a:off x="2205610" y="3583249"/>
              <a:ext cx="385704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모서리가 둥근 직사각형 198"/>
            <p:cNvSpPr/>
            <p:nvPr/>
          </p:nvSpPr>
          <p:spPr>
            <a:xfrm>
              <a:off x="2110989" y="3433742"/>
              <a:ext cx="197408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200" name="직선 화살표 연결선 199"/>
            <p:cNvCxnSpPr>
              <a:stCxn id="63" idx="0"/>
              <a:endCxn id="18" idx="4"/>
            </p:cNvCxnSpPr>
            <p:nvPr/>
          </p:nvCxnSpPr>
          <p:spPr>
            <a:xfrm flipH="1" flipV="1">
              <a:off x="550446" y="4476572"/>
              <a:ext cx="367487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>
              <a:stCxn id="63" idx="0"/>
              <a:endCxn id="19" idx="4"/>
            </p:cNvCxnSpPr>
            <p:nvPr/>
          </p:nvCxnSpPr>
          <p:spPr>
            <a:xfrm flipH="1" flipV="1">
              <a:off x="697440" y="4476572"/>
              <a:ext cx="220493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/>
            <p:cNvCxnSpPr>
              <a:stCxn id="63" idx="0"/>
              <a:endCxn id="20" idx="4"/>
            </p:cNvCxnSpPr>
            <p:nvPr/>
          </p:nvCxnSpPr>
          <p:spPr>
            <a:xfrm flipV="1">
              <a:off x="917933" y="4476572"/>
              <a:ext cx="220492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/>
            <p:cNvCxnSpPr>
              <a:stCxn id="63" idx="0"/>
              <a:endCxn id="21" idx="4"/>
            </p:cNvCxnSpPr>
            <p:nvPr/>
          </p:nvCxnSpPr>
          <p:spPr>
            <a:xfrm flipV="1">
              <a:off x="917933" y="4476572"/>
              <a:ext cx="367487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>
              <a:stCxn id="138" idx="0"/>
              <a:endCxn id="155" idx="4"/>
            </p:cNvCxnSpPr>
            <p:nvPr/>
          </p:nvCxnSpPr>
          <p:spPr>
            <a:xfrm flipH="1" flipV="1">
              <a:off x="1856341" y="4476572"/>
              <a:ext cx="373723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/>
            <p:cNvCxnSpPr>
              <a:stCxn id="138" idx="0"/>
              <a:endCxn id="156" idx="4"/>
            </p:cNvCxnSpPr>
            <p:nvPr/>
          </p:nvCxnSpPr>
          <p:spPr>
            <a:xfrm flipH="1" flipV="1">
              <a:off x="2003335" y="4476572"/>
              <a:ext cx="226729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/>
            <p:cNvCxnSpPr>
              <a:stCxn id="138" idx="0"/>
              <a:endCxn id="157" idx="4"/>
            </p:cNvCxnSpPr>
            <p:nvPr/>
          </p:nvCxnSpPr>
          <p:spPr>
            <a:xfrm flipV="1">
              <a:off x="2230064" y="4476572"/>
              <a:ext cx="214256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/>
            <p:cNvCxnSpPr>
              <a:stCxn id="138" idx="0"/>
              <a:endCxn id="158" idx="4"/>
            </p:cNvCxnSpPr>
            <p:nvPr/>
          </p:nvCxnSpPr>
          <p:spPr>
            <a:xfrm flipV="1">
              <a:off x="2230064" y="4476572"/>
              <a:ext cx="361251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직사각형 207"/>
            <p:cNvSpPr/>
            <p:nvPr/>
          </p:nvSpPr>
          <p:spPr>
            <a:xfrm>
              <a:off x="784869" y="2837870"/>
              <a:ext cx="1660735" cy="2763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Discriminative Model </a:t>
              </a:r>
              <a:r>
                <a:rPr lang="en-US" altLang="ko-KR" sz="1100" b="1" i="1" dirty="0" smtClean="0">
                  <a:solidFill>
                    <a:schemeClr val="tx1"/>
                  </a:solidFill>
                </a:rPr>
                <a:t>D</a:t>
              </a:r>
              <a:endParaRPr lang="ko-KR" altLang="en-US" sz="11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25517" y="5491962"/>
              <a:ext cx="1584905" cy="2763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Generative Model </a:t>
              </a:r>
              <a:r>
                <a:rPr lang="en-US" altLang="ko-KR" sz="1100" b="1" i="1" dirty="0" smtClean="0">
                  <a:solidFill>
                    <a:schemeClr val="tx1"/>
                  </a:solidFill>
                </a:rPr>
                <a:t>G</a:t>
              </a:r>
              <a:endParaRPr lang="ko-KR" altLang="en-US" sz="11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725081" y="3176591"/>
              <a:ext cx="358692" cy="247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45229" y="3176591"/>
              <a:ext cx="358692" cy="247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0</a:t>
              </a:r>
              <a:endParaRPr lang="ko-KR" altLang="en-US" sz="1100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882713" y="6217662"/>
              <a:ext cx="928327" cy="232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random noise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3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565189"/>
            <a:ext cx="7886700" cy="4611774"/>
          </a:xfrm>
        </p:spPr>
        <p:txBody>
          <a:bodyPr/>
          <a:lstStyle/>
          <a:p>
            <a:r>
              <a:rPr lang="en-US" altLang="ko-KR" dirty="0" smtClean="0"/>
              <a:t>Replace model’s network to CNN</a:t>
            </a:r>
          </a:p>
          <a:p>
            <a:r>
              <a:rPr lang="en-US" altLang="ko-KR" dirty="0" smtClean="0"/>
              <a:t>Example of generator G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(same as D)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3215813"/>
            <a:ext cx="7816759" cy="326959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801039" y="26468"/>
            <a:ext cx="3304656" cy="3378584"/>
            <a:chOff x="-286330" y="2837870"/>
            <a:chExt cx="3730406" cy="38138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58102" y="4051886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9" name="타원 8"/>
            <p:cNvSpPr/>
            <p:nvPr/>
          </p:nvSpPr>
          <p:spPr>
            <a:xfrm>
              <a:off x="495793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0" name="타원 9"/>
            <p:cNvSpPr/>
            <p:nvPr/>
          </p:nvSpPr>
          <p:spPr>
            <a:xfrm>
              <a:off x="642788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83772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1230768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8102" y="3780511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95793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42788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083772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1230768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58102" y="4322039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95793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788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83772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2" name="타원 21"/>
            <p:cNvSpPr/>
            <p:nvPr/>
          </p:nvSpPr>
          <p:spPr>
            <a:xfrm>
              <a:off x="1230768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23" name="직선 화살표 연결선 22"/>
            <p:cNvCxnSpPr>
              <a:stCxn id="19" idx="0"/>
              <a:endCxn id="9" idx="4"/>
            </p:cNvCxnSpPr>
            <p:nvPr/>
          </p:nvCxnSpPr>
          <p:spPr>
            <a:xfrm flipV="1">
              <a:off x="550446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9" idx="0"/>
              <a:endCxn id="10" idx="4"/>
            </p:cNvCxnSpPr>
            <p:nvPr/>
          </p:nvCxnSpPr>
          <p:spPr>
            <a:xfrm flipV="1">
              <a:off x="550446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0"/>
              <a:endCxn id="11" idx="4"/>
            </p:cNvCxnSpPr>
            <p:nvPr/>
          </p:nvCxnSpPr>
          <p:spPr>
            <a:xfrm flipV="1">
              <a:off x="550446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9" idx="0"/>
              <a:endCxn id="12" idx="4"/>
            </p:cNvCxnSpPr>
            <p:nvPr/>
          </p:nvCxnSpPr>
          <p:spPr>
            <a:xfrm flipV="1">
              <a:off x="550446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0" idx="0"/>
              <a:endCxn id="9" idx="4"/>
            </p:cNvCxnSpPr>
            <p:nvPr/>
          </p:nvCxnSpPr>
          <p:spPr>
            <a:xfrm flipH="1" flipV="1">
              <a:off x="550446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0" idx="0"/>
              <a:endCxn id="10" idx="4"/>
            </p:cNvCxnSpPr>
            <p:nvPr/>
          </p:nvCxnSpPr>
          <p:spPr>
            <a:xfrm flipV="1">
              <a:off x="697440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0" idx="0"/>
              <a:endCxn id="11" idx="4"/>
            </p:cNvCxnSpPr>
            <p:nvPr/>
          </p:nvCxnSpPr>
          <p:spPr>
            <a:xfrm flipV="1">
              <a:off x="697440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0" idx="0"/>
              <a:endCxn id="12" idx="4"/>
            </p:cNvCxnSpPr>
            <p:nvPr/>
          </p:nvCxnSpPr>
          <p:spPr>
            <a:xfrm flipV="1">
              <a:off x="697440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1" idx="0"/>
              <a:endCxn id="9" idx="4"/>
            </p:cNvCxnSpPr>
            <p:nvPr/>
          </p:nvCxnSpPr>
          <p:spPr>
            <a:xfrm flipH="1" flipV="1">
              <a:off x="550446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1" idx="0"/>
              <a:endCxn id="10" idx="4"/>
            </p:cNvCxnSpPr>
            <p:nvPr/>
          </p:nvCxnSpPr>
          <p:spPr>
            <a:xfrm flipH="1" flipV="1">
              <a:off x="697440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1" idx="0"/>
              <a:endCxn id="11" idx="4"/>
            </p:cNvCxnSpPr>
            <p:nvPr/>
          </p:nvCxnSpPr>
          <p:spPr>
            <a:xfrm flipV="1">
              <a:off x="1138425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1" idx="0"/>
              <a:endCxn id="12" idx="4"/>
            </p:cNvCxnSpPr>
            <p:nvPr/>
          </p:nvCxnSpPr>
          <p:spPr>
            <a:xfrm flipV="1">
              <a:off x="1138425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2" idx="0"/>
              <a:endCxn id="9" idx="4"/>
            </p:cNvCxnSpPr>
            <p:nvPr/>
          </p:nvCxnSpPr>
          <p:spPr>
            <a:xfrm flipH="1" flipV="1">
              <a:off x="550446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2" idx="0"/>
              <a:endCxn id="10" idx="4"/>
            </p:cNvCxnSpPr>
            <p:nvPr/>
          </p:nvCxnSpPr>
          <p:spPr>
            <a:xfrm flipH="1" flipV="1">
              <a:off x="697440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2" idx="0"/>
              <a:endCxn id="11" idx="4"/>
            </p:cNvCxnSpPr>
            <p:nvPr/>
          </p:nvCxnSpPr>
          <p:spPr>
            <a:xfrm flipH="1" flipV="1">
              <a:off x="1138425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22" idx="0"/>
              <a:endCxn id="12" idx="4"/>
            </p:cNvCxnSpPr>
            <p:nvPr/>
          </p:nvCxnSpPr>
          <p:spPr>
            <a:xfrm flipV="1">
              <a:off x="1285419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95437" y="4019886"/>
              <a:ext cx="222534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95437" y="3744675"/>
              <a:ext cx="222534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5437" y="4291137"/>
              <a:ext cx="222534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cxnSp>
          <p:nvCxnSpPr>
            <p:cNvPr id="42" name="직선 화살표 연결선 41"/>
            <p:cNvCxnSpPr>
              <a:endCxn id="14" idx="4"/>
            </p:cNvCxnSpPr>
            <p:nvPr/>
          </p:nvCxnSpPr>
          <p:spPr>
            <a:xfrm flipV="1">
              <a:off x="550446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endCxn id="15" idx="4"/>
            </p:cNvCxnSpPr>
            <p:nvPr/>
          </p:nvCxnSpPr>
          <p:spPr>
            <a:xfrm flipV="1">
              <a:off x="550446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9" idx="0"/>
              <a:endCxn id="16" idx="4"/>
            </p:cNvCxnSpPr>
            <p:nvPr/>
          </p:nvCxnSpPr>
          <p:spPr>
            <a:xfrm flipV="1">
              <a:off x="550446" y="3935045"/>
              <a:ext cx="587979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17" idx="4"/>
            </p:cNvCxnSpPr>
            <p:nvPr/>
          </p:nvCxnSpPr>
          <p:spPr>
            <a:xfrm flipV="1">
              <a:off x="550446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14" idx="4"/>
            </p:cNvCxnSpPr>
            <p:nvPr/>
          </p:nvCxnSpPr>
          <p:spPr>
            <a:xfrm flipH="1" flipV="1">
              <a:off x="550446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15" idx="4"/>
            </p:cNvCxnSpPr>
            <p:nvPr/>
          </p:nvCxnSpPr>
          <p:spPr>
            <a:xfrm flipV="1">
              <a:off x="697440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0" idx="0"/>
              <a:endCxn id="16" idx="4"/>
            </p:cNvCxnSpPr>
            <p:nvPr/>
          </p:nvCxnSpPr>
          <p:spPr>
            <a:xfrm flipV="1">
              <a:off x="697440" y="3935045"/>
              <a:ext cx="44098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17" idx="4"/>
            </p:cNvCxnSpPr>
            <p:nvPr/>
          </p:nvCxnSpPr>
          <p:spPr>
            <a:xfrm flipV="1">
              <a:off x="697440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endCxn id="14" idx="4"/>
            </p:cNvCxnSpPr>
            <p:nvPr/>
          </p:nvCxnSpPr>
          <p:spPr>
            <a:xfrm flipH="1" flipV="1">
              <a:off x="550446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endCxn id="15" idx="4"/>
            </p:cNvCxnSpPr>
            <p:nvPr/>
          </p:nvCxnSpPr>
          <p:spPr>
            <a:xfrm flipH="1" flipV="1">
              <a:off x="697440" y="3935045"/>
              <a:ext cx="44098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endCxn id="16" idx="4"/>
            </p:cNvCxnSpPr>
            <p:nvPr/>
          </p:nvCxnSpPr>
          <p:spPr>
            <a:xfrm flipV="1">
              <a:off x="1138425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1" idx="0"/>
              <a:endCxn id="17" idx="4"/>
            </p:cNvCxnSpPr>
            <p:nvPr/>
          </p:nvCxnSpPr>
          <p:spPr>
            <a:xfrm flipV="1">
              <a:off x="1138425" y="3935045"/>
              <a:ext cx="14699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endCxn id="14" idx="4"/>
            </p:cNvCxnSpPr>
            <p:nvPr/>
          </p:nvCxnSpPr>
          <p:spPr>
            <a:xfrm flipH="1" flipV="1">
              <a:off x="550446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15" idx="4"/>
            </p:cNvCxnSpPr>
            <p:nvPr/>
          </p:nvCxnSpPr>
          <p:spPr>
            <a:xfrm flipH="1" flipV="1">
              <a:off x="697440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endCxn id="16" idx="4"/>
            </p:cNvCxnSpPr>
            <p:nvPr/>
          </p:nvCxnSpPr>
          <p:spPr>
            <a:xfrm flipH="1" flipV="1">
              <a:off x="1138425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2" idx="0"/>
              <a:endCxn id="17" idx="4"/>
            </p:cNvCxnSpPr>
            <p:nvPr/>
          </p:nvCxnSpPr>
          <p:spPr>
            <a:xfrm flipV="1">
              <a:off x="1285419" y="3935045"/>
              <a:ext cx="0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845063" y="3473945"/>
              <a:ext cx="109304" cy="109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59" name="직선 화살표 연결선 58"/>
            <p:cNvCxnSpPr>
              <a:stCxn id="58" idx="4"/>
              <a:endCxn id="14" idx="0"/>
            </p:cNvCxnSpPr>
            <p:nvPr/>
          </p:nvCxnSpPr>
          <p:spPr>
            <a:xfrm flipH="1">
              <a:off x="550446" y="3583249"/>
              <a:ext cx="34927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8" idx="4"/>
              <a:endCxn id="15" idx="0"/>
            </p:cNvCxnSpPr>
            <p:nvPr/>
          </p:nvCxnSpPr>
          <p:spPr>
            <a:xfrm flipH="1">
              <a:off x="697440" y="3583249"/>
              <a:ext cx="202275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8" idx="4"/>
              <a:endCxn id="16" idx="0"/>
            </p:cNvCxnSpPr>
            <p:nvPr/>
          </p:nvCxnSpPr>
          <p:spPr>
            <a:xfrm>
              <a:off x="899715" y="3583249"/>
              <a:ext cx="23871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8" idx="4"/>
              <a:endCxn id="17" idx="0"/>
            </p:cNvCxnSpPr>
            <p:nvPr/>
          </p:nvCxnSpPr>
          <p:spPr>
            <a:xfrm>
              <a:off x="899715" y="3583249"/>
              <a:ext cx="385704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모서리가 둥근 직사각형 62"/>
            <p:cNvSpPr/>
            <p:nvPr/>
          </p:nvSpPr>
          <p:spPr>
            <a:xfrm>
              <a:off x="805094" y="3433742"/>
              <a:ext cx="197408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8069" y="4682881"/>
              <a:ext cx="359728" cy="3597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5" name="모서리가 둥근 직사각형 64"/>
            <p:cNvSpPr/>
            <p:nvPr/>
          </p:nvSpPr>
          <p:spPr>
            <a:xfrm>
              <a:off x="1720720" y="5508647"/>
              <a:ext cx="978324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6" name="타원 65"/>
            <p:cNvSpPr/>
            <p:nvPr/>
          </p:nvSpPr>
          <p:spPr>
            <a:xfrm>
              <a:off x="1761315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7" name="타원 66"/>
            <p:cNvSpPr/>
            <p:nvPr/>
          </p:nvSpPr>
          <p:spPr>
            <a:xfrm>
              <a:off x="1919633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8" name="타원 67"/>
            <p:cNvSpPr/>
            <p:nvPr/>
          </p:nvSpPr>
          <p:spPr>
            <a:xfrm>
              <a:off x="2394587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9" name="타원 68"/>
            <p:cNvSpPr/>
            <p:nvPr/>
          </p:nvSpPr>
          <p:spPr>
            <a:xfrm>
              <a:off x="2552905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1720720" y="5216368"/>
              <a:ext cx="978324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1" name="타원 70"/>
            <p:cNvSpPr/>
            <p:nvPr/>
          </p:nvSpPr>
          <p:spPr>
            <a:xfrm>
              <a:off x="1761315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2" name="타원 71"/>
            <p:cNvSpPr/>
            <p:nvPr/>
          </p:nvSpPr>
          <p:spPr>
            <a:xfrm>
              <a:off x="1919633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3" name="타원 72"/>
            <p:cNvSpPr/>
            <p:nvPr/>
          </p:nvSpPr>
          <p:spPr>
            <a:xfrm>
              <a:off x="2394587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4" name="타원 73"/>
            <p:cNvSpPr/>
            <p:nvPr/>
          </p:nvSpPr>
          <p:spPr>
            <a:xfrm>
              <a:off x="2552905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720720" y="5799610"/>
              <a:ext cx="978324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761315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919633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8" name="타원 77"/>
            <p:cNvSpPr/>
            <p:nvPr/>
          </p:nvSpPr>
          <p:spPr>
            <a:xfrm>
              <a:off x="2394587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9" name="타원 78"/>
            <p:cNvSpPr/>
            <p:nvPr/>
          </p:nvSpPr>
          <p:spPr>
            <a:xfrm>
              <a:off x="2552905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80" name="직선 화살표 연결선 79"/>
            <p:cNvCxnSpPr>
              <a:stCxn id="76" idx="0"/>
              <a:endCxn id="66" idx="4"/>
            </p:cNvCxnSpPr>
            <p:nvPr/>
          </p:nvCxnSpPr>
          <p:spPr>
            <a:xfrm flipV="1">
              <a:off x="1820177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6" idx="0"/>
              <a:endCxn id="67" idx="4"/>
            </p:cNvCxnSpPr>
            <p:nvPr/>
          </p:nvCxnSpPr>
          <p:spPr>
            <a:xfrm flipV="1">
              <a:off x="1820177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6" idx="0"/>
              <a:endCxn id="68" idx="4"/>
            </p:cNvCxnSpPr>
            <p:nvPr/>
          </p:nvCxnSpPr>
          <p:spPr>
            <a:xfrm flipV="1">
              <a:off x="1820177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6" idx="0"/>
              <a:endCxn id="69" idx="4"/>
            </p:cNvCxnSpPr>
            <p:nvPr/>
          </p:nvCxnSpPr>
          <p:spPr>
            <a:xfrm flipV="1">
              <a:off x="1820177" y="5675084"/>
              <a:ext cx="79159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77" idx="0"/>
              <a:endCxn id="66" idx="4"/>
            </p:cNvCxnSpPr>
            <p:nvPr/>
          </p:nvCxnSpPr>
          <p:spPr>
            <a:xfrm flipH="1" flipV="1">
              <a:off x="1820177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77" idx="0"/>
              <a:endCxn id="67" idx="4"/>
            </p:cNvCxnSpPr>
            <p:nvPr/>
          </p:nvCxnSpPr>
          <p:spPr>
            <a:xfrm flipV="1">
              <a:off x="1978495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77" idx="0"/>
              <a:endCxn id="68" idx="4"/>
            </p:cNvCxnSpPr>
            <p:nvPr/>
          </p:nvCxnSpPr>
          <p:spPr>
            <a:xfrm flipV="1">
              <a:off x="1978495" y="5675084"/>
              <a:ext cx="474954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77" idx="0"/>
              <a:endCxn id="69" idx="4"/>
            </p:cNvCxnSpPr>
            <p:nvPr/>
          </p:nvCxnSpPr>
          <p:spPr>
            <a:xfrm flipV="1">
              <a:off x="1978495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78" idx="0"/>
              <a:endCxn id="66" idx="4"/>
            </p:cNvCxnSpPr>
            <p:nvPr/>
          </p:nvCxnSpPr>
          <p:spPr>
            <a:xfrm flipH="1" flipV="1">
              <a:off x="1820177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78" idx="0"/>
              <a:endCxn id="67" idx="4"/>
            </p:cNvCxnSpPr>
            <p:nvPr/>
          </p:nvCxnSpPr>
          <p:spPr>
            <a:xfrm flipH="1" flipV="1">
              <a:off x="1978495" y="5675084"/>
              <a:ext cx="474954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78" idx="0"/>
              <a:endCxn id="68" idx="4"/>
            </p:cNvCxnSpPr>
            <p:nvPr/>
          </p:nvCxnSpPr>
          <p:spPr>
            <a:xfrm flipV="1">
              <a:off x="2453448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78" idx="0"/>
              <a:endCxn id="69" idx="4"/>
            </p:cNvCxnSpPr>
            <p:nvPr/>
          </p:nvCxnSpPr>
          <p:spPr>
            <a:xfrm flipV="1">
              <a:off x="2453448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79" idx="0"/>
              <a:endCxn id="66" idx="4"/>
            </p:cNvCxnSpPr>
            <p:nvPr/>
          </p:nvCxnSpPr>
          <p:spPr>
            <a:xfrm flipH="1" flipV="1">
              <a:off x="1820177" y="5675084"/>
              <a:ext cx="79159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79" idx="0"/>
              <a:endCxn id="67" idx="4"/>
            </p:cNvCxnSpPr>
            <p:nvPr/>
          </p:nvCxnSpPr>
          <p:spPr>
            <a:xfrm flipH="1" flipV="1">
              <a:off x="1978495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79" idx="0"/>
              <a:endCxn id="68" idx="4"/>
            </p:cNvCxnSpPr>
            <p:nvPr/>
          </p:nvCxnSpPr>
          <p:spPr>
            <a:xfrm flipH="1" flipV="1">
              <a:off x="2453448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79" idx="0"/>
              <a:endCxn id="69" idx="4"/>
            </p:cNvCxnSpPr>
            <p:nvPr/>
          </p:nvCxnSpPr>
          <p:spPr>
            <a:xfrm flipV="1">
              <a:off x="2611767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084041" y="5474182"/>
              <a:ext cx="239676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84041" y="5177772"/>
              <a:ext cx="239676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084041" y="5766328"/>
              <a:ext cx="239676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cxnSp>
          <p:nvCxnSpPr>
            <p:cNvPr id="99" name="직선 화살표 연결선 98"/>
            <p:cNvCxnSpPr>
              <a:stCxn id="66" idx="0"/>
              <a:endCxn id="71" idx="4"/>
            </p:cNvCxnSpPr>
            <p:nvPr/>
          </p:nvCxnSpPr>
          <p:spPr>
            <a:xfrm flipV="1">
              <a:off x="1820177" y="5382805"/>
              <a:ext cx="0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endCxn id="72" idx="4"/>
            </p:cNvCxnSpPr>
            <p:nvPr/>
          </p:nvCxnSpPr>
          <p:spPr>
            <a:xfrm flipV="1">
              <a:off x="1820177" y="5382805"/>
              <a:ext cx="158318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66" idx="0"/>
              <a:endCxn id="73" idx="4"/>
            </p:cNvCxnSpPr>
            <p:nvPr/>
          </p:nvCxnSpPr>
          <p:spPr>
            <a:xfrm flipV="1">
              <a:off x="1820177" y="5382805"/>
              <a:ext cx="633272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endCxn id="74" idx="4"/>
            </p:cNvCxnSpPr>
            <p:nvPr/>
          </p:nvCxnSpPr>
          <p:spPr>
            <a:xfrm flipV="1">
              <a:off x="1820177" y="5382805"/>
              <a:ext cx="79159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endCxn id="71" idx="4"/>
            </p:cNvCxnSpPr>
            <p:nvPr/>
          </p:nvCxnSpPr>
          <p:spPr>
            <a:xfrm flipH="1" flipV="1">
              <a:off x="1820177" y="5382805"/>
              <a:ext cx="158318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endCxn id="72" idx="4"/>
            </p:cNvCxnSpPr>
            <p:nvPr/>
          </p:nvCxnSpPr>
          <p:spPr>
            <a:xfrm flipV="1">
              <a:off x="1978495" y="5382805"/>
              <a:ext cx="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67" idx="0"/>
              <a:endCxn id="73" idx="4"/>
            </p:cNvCxnSpPr>
            <p:nvPr/>
          </p:nvCxnSpPr>
          <p:spPr>
            <a:xfrm flipV="1">
              <a:off x="1978495" y="5382805"/>
              <a:ext cx="474954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endCxn id="74" idx="4"/>
            </p:cNvCxnSpPr>
            <p:nvPr/>
          </p:nvCxnSpPr>
          <p:spPr>
            <a:xfrm flipV="1">
              <a:off x="1978495" y="5382805"/>
              <a:ext cx="633272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endCxn id="71" idx="4"/>
            </p:cNvCxnSpPr>
            <p:nvPr/>
          </p:nvCxnSpPr>
          <p:spPr>
            <a:xfrm flipH="1" flipV="1">
              <a:off x="1820177" y="5382805"/>
              <a:ext cx="633272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endCxn id="72" idx="4"/>
            </p:cNvCxnSpPr>
            <p:nvPr/>
          </p:nvCxnSpPr>
          <p:spPr>
            <a:xfrm flipH="1" flipV="1">
              <a:off x="1978495" y="5382805"/>
              <a:ext cx="474954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endCxn id="73" idx="4"/>
            </p:cNvCxnSpPr>
            <p:nvPr/>
          </p:nvCxnSpPr>
          <p:spPr>
            <a:xfrm flipV="1">
              <a:off x="2453448" y="5382805"/>
              <a:ext cx="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68" idx="0"/>
              <a:endCxn id="74" idx="4"/>
            </p:cNvCxnSpPr>
            <p:nvPr/>
          </p:nvCxnSpPr>
          <p:spPr>
            <a:xfrm flipV="1">
              <a:off x="2453448" y="5382805"/>
              <a:ext cx="158318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endCxn id="71" idx="4"/>
            </p:cNvCxnSpPr>
            <p:nvPr/>
          </p:nvCxnSpPr>
          <p:spPr>
            <a:xfrm flipH="1" flipV="1">
              <a:off x="1820177" y="5382805"/>
              <a:ext cx="79159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endCxn id="72" idx="4"/>
            </p:cNvCxnSpPr>
            <p:nvPr/>
          </p:nvCxnSpPr>
          <p:spPr>
            <a:xfrm flipH="1" flipV="1">
              <a:off x="1978495" y="5382805"/>
              <a:ext cx="633272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endCxn id="73" idx="4"/>
            </p:cNvCxnSpPr>
            <p:nvPr/>
          </p:nvCxnSpPr>
          <p:spPr>
            <a:xfrm flipH="1" flipV="1">
              <a:off x="2453448" y="5382805"/>
              <a:ext cx="158318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69" idx="0"/>
              <a:endCxn id="74" idx="4"/>
            </p:cNvCxnSpPr>
            <p:nvPr/>
          </p:nvCxnSpPr>
          <p:spPr>
            <a:xfrm flipV="1">
              <a:off x="2611767" y="5382805"/>
              <a:ext cx="0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2" descr="http://homepages.inf.ed.ac.uk/rbf/HIPR2/figs/gauss2.gif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61"/>
            <a:stretch/>
          </p:blipFill>
          <p:spPr bwMode="auto">
            <a:xfrm>
              <a:off x="2695847" y="6155516"/>
              <a:ext cx="748229" cy="496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모서리가 둥근 직사각형 115"/>
            <p:cNvSpPr/>
            <p:nvPr/>
          </p:nvSpPr>
          <p:spPr>
            <a:xfrm>
              <a:off x="1807998" y="6217589"/>
              <a:ext cx="803770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838445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996763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2308397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2466715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084041" y="6184307"/>
              <a:ext cx="239676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cxnSp>
          <p:nvCxnSpPr>
            <p:cNvPr id="122" name="직선 화살표 연결선 121"/>
            <p:cNvCxnSpPr>
              <a:stCxn id="117" idx="0"/>
              <a:endCxn id="76" idx="4"/>
            </p:cNvCxnSpPr>
            <p:nvPr/>
          </p:nvCxnSpPr>
          <p:spPr>
            <a:xfrm flipH="1" flipV="1">
              <a:off x="1820177" y="5966047"/>
              <a:ext cx="7713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117" idx="0"/>
              <a:endCxn id="77" idx="4"/>
            </p:cNvCxnSpPr>
            <p:nvPr/>
          </p:nvCxnSpPr>
          <p:spPr>
            <a:xfrm flipV="1">
              <a:off x="1897307" y="5966047"/>
              <a:ext cx="81187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117" idx="0"/>
              <a:endCxn id="78" idx="4"/>
            </p:cNvCxnSpPr>
            <p:nvPr/>
          </p:nvCxnSpPr>
          <p:spPr>
            <a:xfrm flipV="1">
              <a:off x="1897307" y="5966047"/>
              <a:ext cx="556142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117" idx="0"/>
              <a:endCxn id="79" idx="4"/>
            </p:cNvCxnSpPr>
            <p:nvPr/>
          </p:nvCxnSpPr>
          <p:spPr>
            <a:xfrm flipV="1">
              <a:off x="1897307" y="5966047"/>
              <a:ext cx="71446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18" idx="0"/>
              <a:endCxn id="76" idx="4"/>
            </p:cNvCxnSpPr>
            <p:nvPr/>
          </p:nvCxnSpPr>
          <p:spPr>
            <a:xfrm flipH="1" flipV="1">
              <a:off x="1820177" y="5966047"/>
              <a:ext cx="235448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18" idx="0"/>
              <a:endCxn id="77" idx="4"/>
            </p:cNvCxnSpPr>
            <p:nvPr/>
          </p:nvCxnSpPr>
          <p:spPr>
            <a:xfrm flipH="1" flipV="1">
              <a:off x="1978495" y="5966047"/>
              <a:ext cx="7713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18" idx="0"/>
              <a:endCxn id="78" idx="4"/>
            </p:cNvCxnSpPr>
            <p:nvPr/>
          </p:nvCxnSpPr>
          <p:spPr>
            <a:xfrm flipV="1">
              <a:off x="2055625" y="5966047"/>
              <a:ext cx="397824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18" idx="0"/>
              <a:endCxn id="79" idx="4"/>
            </p:cNvCxnSpPr>
            <p:nvPr/>
          </p:nvCxnSpPr>
          <p:spPr>
            <a:xfrm flipV="1">
              <a:off x="2055625" y="5966047"/>
              <a:ext cx="556142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19" idx="0"/>
              <a:endCxn id="76" idx="4"/>
            </p:cNvCxnSpPr>
            <p:nvPr/>
          </p:nvCxnSpPr>
          <p:spPr>
            <a:xfrm flipH="1" flipV="1">
              <a:off x="1820177" y="5966047"/>
              <a:ext cx="547083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19" idx="0"/>
              <a:endCxn id="77" idx="4"/>
            </p:cNvCxnSpPr>
            <p:nvPr/>
          </p:nvCxnSpPr>
          <p:spPr>
            <a:xfrm flipH="1" flipV="1">
              <a:off x="1978495" y="5966047"/>
              <a:ext cx="388765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19" idx="0"/>
              <a:endCxn id="78" idx="4"/>
            </p:cNvCxnSpPr>
            <p:nvPr/>
          </p:nvCxnSpPr>
          <p:spPr>
            <a:xfrm flipV="1">
              <a:off x="2367259" y="5966047"/>
              <a:ext cx="8619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stCxn id="119" idx="0"/>
              <a:endCxn id="79" idx="4"/>
            </p:cNvCxnSpPr>
            <p:nvPr/>
          </p:nvCxnSpPr>
          <p:spPr>
            <a:xfrm flipV="1">
              <a:off x="2367259" y="5966047"/>
              <a:ext cx="244507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120" idx="0"/>
              <a:endCxn id="76" idx="4"/>
            </p:cNvCxnSpPr>
            <p:nvPr/>
          </p:nvCxnSpPr>
          <p:spPr>
            <a:xfrm flipH="1" flipV="1">
              <a:off x="1820177" y="5966047"/>
              <a:ext cx="70540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20" idx="0"/>
              <a:endCxn id="77" idx="4"/>
            </p:cNvCxnSpPr>
            <p:nvPr/>
          </p:nvCxnSpPr>
          <p:spPr>
            <a:xfrm flipH="1" flipV="1">
              <a:off x="1978495" y="5966047"/>
              <a:ext cx="547083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20" idx="0"/>
              <a:endCxn id="78" idx="4"/>
            </p:cNvCxnSpPr>
            <p:nvPr/>
          </p:nvCxnSpPr>
          <p:spPr>
            <a:xfrm flipH="1" flipV="1">
              <a:off x="2453448" y="5966047"/>
              <a:ext cx="72128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120" idx="0"/>
              <a:endCxn id="79" idx="4"/>
            </p:cNvCxnSpPr>
            <p:nvPr/>
          </p:nvCxnSpPr>
          <p:spPr>
            <a:xfrm flipV="1">
              <a:off x="2525578" y="5966047"/>
              <a:ext cx="8619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2084041" y="6180206"/>
              <a:ext cx="239676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34008" y="4687998"/>
              <a:ext cx="392113" cy="392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0" name="직사각형 139"/>
            <p:cNvSpPr/>
            <p:nvPr/>
          </p:nvSpPr>
          <p:spPr>
            <a:xfrm>
              <a:off x="2926203" y="6070255"/>
              <a:ext cx="388641" cy="2485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F0000"/>
                  </a:solidFill>
                </a:rPr>
                <a:t>p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(z)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41" name="직선 화살표 연결선 140"/>
            <p:cNvCxnSpPr>
              <a:endCxn id="71" idx="0"/>
            </p:cNvCxnSpPr>
            <p:nvPr/>
          </p:nvCxnSpPr>
          <p:spPr>
            <a:xfrm flipH="1">
              <a:off x="1820177" y="5084329"/>
              <a:ext cx="402642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endCxn id="72" idx="0"/>
            </p:cNvCxnSpPr>
            <p:nvPr/>
          </p:nvCxnSpPr>
          <p:spPr>
            <a:xfrm flipH="1">
              <a:off x="1978495" y="5084329"/>
              <a:ext cx="244324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endCxn id="73" idx="0"/>
            </p:cNvCxnSpPr>
            <p:nvPr/>
          </p:nvCxnSpPr>
          <p:spPr>
            <a:xfrm>
              <a:off x="2222819" y="5084329"/>
              <a:ext cx="230630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endCxn id="74" idx="0"/>
            </p:cNvCxnSpPr>
            <p:nvPr/>
          </p:nvCxnSpPr>
          <p:spPr>
            <a:xfrm>
              <a:off x="2222819" y="5084329"/>
              <a:ext cx="388948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모서리가 둥근 직사각형 144"/>
            <p:cNvSpPr/>
            <p:nvPr/>
          </p:nvSpPr>
          <p:spPr>
            <a:xfrm>
              <a:off x="1763997" y="4051886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801688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948683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2389667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2536663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1763997" y="3780511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1801688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1948683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2389667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2536663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1763997" y="4322039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1801688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1948683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2389667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2536663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160" name="직선 화살표 연결선 159"/>
            <p:cNvCxnSpPr>
              <a:stCxn id="156" idx="0"/>
              <a:endCxn id="146" idx="4"/>
            </p:cNvCxnSpPr>
            <p:nvPr/>
          </p:nvCxnSpPr>
          <p:spPr>
            <a:xfrm flipV="1">
              <a:off x="1856341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56" idx="0"/>
              <a:endCxn id="147" idx="4"/>
            </p:cNvCxnSpPr>
            <p:nvPr/>
          </p:nvCxnSpPr>
          <p:spPr>
            <a:xfrm flipV="1">
              <a:off x="1856341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>
              <a:stCxn id="156" idx="0"/>
              <a:endCxn id="148" idx="4"/>
            </p:cNvCxnSpPr>
            <p:nvPr/>
          </p:nvCxnSpPr>
          <p:spPr>
            <a:xfrm flipV="1">
              <a:off x="1856341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>
              <a:stCxn id="156" idx="0"/>
              <a:endCxn id="149" idx="4"/>
            </p:cNvCxnSpPr>
            <p:nvPr/>
          </p:nvCxnSpPr>
          <p:spPr>
            <a:xfrm flipV="1">
              <a:off x="1856341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57" idx="0"/>
              <a:endCxn id="146" idx="4"/>
            </p:cNvCxnSpPr>
            <p:nvPr/>
          </p:nvCxnSpPr>
          <p:spPr>
            <a:xfrm flipH="1" flipV="1">
              <a:off x="1856341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stCxn id="157" idx="0"/>
              <a:endCxn id="147" idx="4"/>
            </p:cNvCxnSpPr>
            <p:nvPr/>
          </p:nvCxnSpPr>
          <p:spPr>
            <a:xfrm flipV="1">
              <a:off x="2003335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>
              <a:stCxn id="157" idx="0"/>
              <a:endCxn id="148" idx="4"/>
            </p:cNvCxnSpPr>
            <p:nvPr/>
          </p:nvCxnSpPr>
          <p:spPr>
            <a:xfrm flipV="1">
              <a:off x="2003335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57" idx="0"/>
              <a:endCxn id="149" idx="4"/>
            </p:cNvCxnSpPr>
            <p:nvPr/>
          </p:nvCxnSpPr>
          <p:spPr>
            <a:xfrm flipV="1">
              <a:off x="2003335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>
              <a:stCxn id="158" idx="0"/>
              <a:endCxn id="146" idx="4"/>
            </p:cNvCxnSpPr>
            <p:nvPr/>
          </p:nvCxnSpPr>
          <p:spPr>
            <a:xfrm flipH="1" flipV="1">
              <a:off x="1856341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>
              <a:stCxn id="158" idx="0"/>
              <a:endCxn id="147" idx="4"/>
            </p:cNvCxnSpPr>
            <p:nvPr/>
          </p:nvCxnSpPr>
          <p:spPr>
            <a:xfrm flipH="1" flipV="1">
              <a:off x="2003335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8" idx="0"/>
              <a:endCxn id="148" idx="4"/>
            </p:cNvCxnSpPr>
            <p:nvPr/>
          </p:nvCxnSpPr>
          <p:spPr>
            <a:xfrm flipV="1">
              <a:off x="2444320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>
              <a:stCxn id="158" idx="0"/>
              <a:endCxn id="149" idx="4"/>
            </p:cNvCxnSpPr>
            <p:nvPr/>
          </p:nvCxnSpPr>
          <p:spPr>
            <a:xfrm flipV="1">
              <a:off x="2444320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/>
            <p:cNvCxnSpPr>
              <a:stCxn id="159" idx="0"/>
              <a:endCxn id="146" idx="4"/>
            </p:cNvCxnSpPr>
            <p:nvPr/>
          </p:nvCxnSpPr>
          <p:spPr>
            <a:xfrm flipH="1" flipV="1">
              <a:off x="1856341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59" idx="0"/>
              <a:endCxn id="147" idx="4"/>
            </p:cNvCxnSpPr>
            <p:nvPr/>
          </p:nvCxnSpPr>
          <p:spPr>
            <a:xfrm flipH="1" flipV="1">
              <a:off x="2003335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>
              <a:stCxn id="159" idx="0"/>
              <a:endCxn id="148" idx="4"/>
            </p:cNvCxnSpPr>
            <p:nvPr/>
          </p:nvCxnSpPr>
          <p:spPr>
            <a:xfrm flipH="1" flipV="1">
              <a:off x="2444320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>
              <a:stCxn id="159" idx="0"/>
              <a:endCxn id="149" idx="4"/>
            </p:cNvCxnSpPr>
            <p:nvPr/>
          </p:nvCxnSpPr>
          <p:spPr>
            <a:xfrm flipV="1">
              <a:off x="2591314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2101332" y="4019886"/>
              <a:ext cx="222534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101332" y="3744675"/>
              <a:ext cx="222534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101332" y="4291137"/>
              <a:ext cx="222534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cxnSp>
          <p:nvCxnSpPr>
            <p:cNvPr id="179" name="직선 화살표 연결선 178"/>
            <p:cNvCxnSpPr>
              <a:endCxn id="151" idx="4"/>
            </p:cNvCxnSpPr>
            <p:nvPr/>
          </p:nvCxnSpPr>
          <p:spPr>
            <a:xfrm flipV="1">
              <a:off x="1856341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/>
            <p:cNvCxnSpPr>
              <a:endCxn id="152" idx="4"/>
            </p:cNvCxnSpPr>
            <p:nvPr/>
          </p:nvCxnSpPr>
          <p:spPr>
            <a:xfrm flipV="1">
              <a:off x="1856341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/>
            <p:cNvCxnSpPr>
              <a:stCxn id="146" idx="0"/>
              <a:endCxn id="153" idx="4"/>
            </p:cNvCxnSpPr>
            <p:nvPr/>
          </p:nvCxnSpPr>
          <p:spPr>
            <a:xfrm flipV="1">
              <a:off x="1856341" y="3935045"/>
              <a:ext cx="587979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>
              <a:endCxn id="154" idx="4"/>
            </p:cNvCxnSpPr>
            <p:nvPr/>
          </p:nvCxnSpPr>
          <p:spPr>
            <a:xfrm flipV="1">
              <a:off x="1856341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/>
            <p:cNvCxnSpPr>
              <a:endCxn id="151" idx="4"/>
            </p:cNvCxnSpPr>
            <p:nvPr/>
          </p:nvCxnSpPr>
          <p:spPr>
            <a:xfrm flipH="1" flipV="1">
              <a:off x="1856341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>
              <a:endCxn id="152" idx="4"/>
            </p:cNvCxnSpPr>
            <p:nvPr/>
          </p:nvCxnSpPr>
          <p:spPr>
            <a:xfrm flipV="1">
              <a:off x="2003335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147" idx="0"/>
              <a:endCxn id="153" idx="4"/>
            </p:cNvCxnSpPr>
            <p:nvPr/>
          </p:nvCxnSpPr>
          <p:spPr>
            <a:xfrm flipV="1">
              <a:off x="2003335" y="3935045"/>
              <a:ext cx="44098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/>
            <p:cNvCxnSpPr>
              <a:endCxn id="154" idx="4"/>
            </p:cNvCxnSpPr>
            <p:nvPr/>
          </p:nvCxnSpPr>
          <p:spPr>
            <a:xfrm flipV="1">
              <a:off x="2003335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/>
            <p:cNvCxnSpPr>
              <a:endCxn id="151" idx="4"/>
            </p:cNvCxnSpPr>
            <p:nvPr/>
          </p:nvCxnSpPr>
          <p:spPr>
            <a:xfrm flipH="1" flipV="1">
              <a:off x="1856341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>
              <a:endCxn id="152" idx="4"/>
            </p:cNvCxnSpPr>
            <p:nvPr/>
          </p:nvCxnSpPr>
          <p:spPr>
            <a:xfrm flipH="1" flipV="1">
              <a:off x="2003335" y="3935045"/>
              <a:ext cx="44098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>
              <a:endCxn id="153" idx="4"/>
            </p:cNvCxnSpPr>
            <p:nvPr/>
          </p:nvCxnSpPr>
          <p:spPr>
            <a:xfrm flipV="1">
              <a:off x="2444320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>
              <a:stCxn id="148" idx="0"/>
              <a:endCxn id="154" idx="4"/>
            </p:cNvCxnSpPr>
            <p:nvPr/>
          </p:nvCxnSpPr>
          <p:spPr>
            <a:xfrm flipV="1">
              <a:off x="2444320" y="3935045"/>
              <a:ext cx="14699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/>
            <p:cNvCxnSpPr>
              <a:endCxn id="151" idx="4"/>
            </p:cNvCxnSpPr>
            <p:nvPr/>
          </p:nvCxnSpPr>
          <p:spPr>
            <a:xfrm flipH="1" flipV="1">
              <a:off x="1856341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>
              <a:endCxn id="152" idx="4"/>
            </p:cNvCxnSpPr>
            <p:nvPr/>
          </p:nvCxnSpPr>
          <p:spPr>
            <a:xfrm flipH="1" flipV="1">
              <a:off x="2003335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/>
            <p:cNvCxnSpPr>
              <a:endCxn id="153" idx="4"/>
            </p:cNvCxnSpPr>
            <p:nvPr/>
          </p:nvCxnSpPr>
          <p:spPr>
            <a:xfrm flipH="1" flipV="1">
              <a:off x="2444320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>
              <a:stCxn id="149" idx="0"/>
              <a:endCxn id="154" idx="4"/>
            </p:cNvCxnSpPr>
            <p:nvPr/>
          </p:nvCxnSpPr>
          <p:spPr>
            <a:xfrm flipV="1">
              <a:off x="2591314" y="3935045"/>
              <a:ext cx="0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타원 194"/>
            <p:cNvSpPr/>
            <p:nvPr/>
          </p:nvSpPr>
          <p:spPr>
            <a:xfrm>
              <a:off x="2150959" y="3473945"/>
              <a:ext cx="109304" cy="109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196" name="직선 화살표 연결선 195"/>
            <p:cNvCxnSpPr>
              <a:stCxn id="195" idx="4"/>
              <a:endCxn id="151" idx="0"/>
            </p:cNvCxnSpPr>
            <p:nvPr/>
          </p:nvCxnSpPr>
          <p:spPr>
            <a:xfrm flipH="1">
              <a:off x="1856341" y="3583249"/>
              <a:ext cx="34927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>
              <a:stCxn id="195" idx="4"/>
              <a:endCxn id="152" idx="0"/>
            </p:cNvCxnSpPr>
            <p:nvPr/>
          </p:nvCxnSpPr>
          <p:spPr>
            <a:xfrm flipH="1">
              <a:off x="2003335" y="3583249"/>
              <a:ext cx="202275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/>
            <p:cNvCxnSpPr>
              <a:stCxn id="195" idx="4"/>
              <a:endCxn id="153" idx="0"/>
            </p:cNvCxnSpPr>
            <p:nvPr/>
          </p:nvCxnSpPr>
          <p:spPr>
            <a:xfrm>
              <a:off x="2205610" y="3583249"/>
              <a:ext cx="23871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/>
            <p:cNvCxnSpPr>
              <a:stCxn id="195" idx="4"/>
              <a:endCxn id="154" idx="0"/>
            </p:cNvCxnSpPr>
            <p:nvPr/>
          </p:nvCxnSpPr>
          <p:spPr>
            <a:xfrm>
              <a:off x="2205610" y="3583249"/>
              <a:ext cx="385704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모서리가 둥근 직사각형 199"/>
            <p:cNvSpPr/>
            <p:nvPr/>
          </p:nvSpPr>
          <p:spPr>
            <a:xfrm>
              <a:off x="2110989" y="3433742"/>
              <a:ext cx="197408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201" name="직선 화살표 연결선 200"/>
            <p:cNvCxnSpPr>
              <a:stCxn id="64" idx="0"/>
              <a:endCxn id="19" idx="4"/>
            </p:cNvCxnSpPr>
            <p:nvPr/>
          </p:nvCxnSpPr>
          <p:spPr>
            <a:xfrm flipH="1" flipV="1">
              <a:off x="550446" y="4476572"/>
              <a:ext cx="367487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/>
            <p:cNvCxnSpPr>
              <a:stCxn id="64" idx="0"/>
              <a:endCxn id="20" idx="4"/>
            </p:cNvCxnSpPr>
            <p:nvPr/>
          </p:nvCxnSpPr>
          <p:spPr>
            <a:xfrm flipH="1" flipV="1">
              <a:off x="697440" y="4476572"/>
              <a:ext cx="220493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/>
            <p:cNvCxnSpPr>
              <a:stCxn id="64" idx="0"/>
              <a:endCxn id="21" idx="4"/>
            </p:cNvCxnSpPr>
            <p:nvPr/>
          </p:nvCxnSpPr>
          <p:spPr>
            <a:xfrm flipV="1">
              <a:off x="917933" y="4476572"/>
              <a:ext cx="220492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>
              <a:stCxn id="64" idx="0"/>
              <a:endCxn id="22" idx="4"/>
            </p:cNvCxnSpPr>
            <p:nvPr/>
          </p:nvCxnSpPr>
          <p:spPr>
            <a:xfrm flipV="1">
              <a:off x="917933" y="4476572"/>
              <a:ext cx="367487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/>
            <p:cNvCxnSpPr>
              <a:stCxn id="139" idx="0"/>
              <a:endCxn id="156" idx="4"/>
            </p:cNvCxnSpPr>
            <p:nvPr/>
          </p:nvCxnSpPr>
          <p:spPr>
            <a:xfrm flipH="1" flipV="1">
              <a:off x="1856341" y="4476572"/>
              <a:ext cx="373723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/>
            <p:cNvCxnSpPr>
              <a:stCxn id="139" idx="0"/>
              <a:endCxn id="157" idx="4"/>
            </p:cNvCxnSpPr>
            <p:nvPr/>
          </p:nvCxnSpPr>
          <p:spPr>
            <a:xfrm flipH="1" flipV="1">
              <a:off x="2003335" y="4476572"/>
              <a:ext cx="226729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/>
            <p:cNvCxnSpPr>
              <a:stCxn id="139" idx="0"/>
              <a:endCxn id="158" idx="4"/>
            </p:cNvCxnSpPr>
            <p:nvPr/>
          </p:nvCxnSpPr>
          <p:spPr>
            <a:xfrm flipV="1">
              <a:off x="2230064" y="4476572"/>
              <a:ext cx="214256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/>
            <p:cNvCxnSpPr>
              <a:stCxn id="139" idx="0"/>
              <a:endCxn id="159" idx="4"/>
            </p:cNvCxnSpPr>
            <p:nvPr/>
          </p:nvCxnSpPr>
          <p:spPr>
            <a:xfrm flipV="1">
              <a:off x="2230064" y="4476572"/>
              <a:ext cx="361251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직사각형 208"/>
            <p:cNvSpPr/>
            <p:nvPr/>
          </p:nvSpPr>
          <p:spPr>
            <a:xfrm>
              <a:off x="458102" y="2837870"/>
              <a:ext cx="1987502" cy="2763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Discriminative Model </a:t>
              </a:r>
              <a:r>
                <a:rPr lang="en-US" altLang="ko-KR" sz="1050" b="1" i="1" dirty="0" smtClean="0">
                  <a:solidFill>
                    <a:schemeClr val="tx1"/>
                  </a:solidFill>
                </a:rPr>
                <a:t>D</a:t>
              </a:r>
              <a:endParaRPr lang="ko-KR" altLang="en-US" sz="1050" b="1" i="1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-286330" y="5491962"/>
              <a:ext cx="1896752" cy="2763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Generative Model </a:t>
              </a:r>
              <a:r>
                <a:rPr lang="en-US" altLang="ko-KR" sz="1050" b="1" i="1" dirty="0" smtClean="0">
                  <a:solidFill>
                    <a:schemeClr val="tx1"/>
                  </a:solidFill>
                </a:rPr>
                <a:t>G</a:t>
              </a:r>
              <a:endParaRPr lang="ko-KR" altLang="en-US" sz="1050" b="1" i="1" dirty="0">
                <a:solidFill>
                  <a:schemeClr val="tx1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25081" y="3176591"/>
              <a:ext cx="358692" cy="28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045229" y="3176591"/>
              <a:ext cx="358692" cy="28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818623" y="6217662"/>
              <a:ext cx="1056508" cy="2650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rgbClr val="FF0000"/>
                  </a:solidFill>
                </a:rPr>
                <a:t>random noise z</a:t>
              </a:r>
            </a:p>
          </p:txBody>
        </p:sp>
      </p:grpSp>
      <p:cxnSp>
        <p:nvCxnSpPr>
          <p:cNvPr id="214" name="구부러진 연결선 213"/>
          <p:cNvCxnSpPr>
            <a:stCxn id="210" idx="1"/>
          </p:cNvCxnSpPr>
          <p:nvPr/>
        </p:nvCxnSpPr>
        <p:spPr>
          <a:xfrm rot="10800000" flipV="1">
            <a:off x="4484923" y="2500054"/>
            <a:ext cx="1316117" cy="1653934"/>
          </a:xfrm>
          <a:prstGeom prst="curved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그림 2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28" y="3953692"/>
            <a:ext cx="426211" cy="445294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5441" y="3569619"/>
            <a:ext cx="17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z: uniform dist. </a:t>
            </a:r>
            <a:endParaRPr lang="ko-KR" altLang="en-US" dirty="0"/>
          </a:p>
        </p:txBody>
      </p:sp>
      <p:cxnSp>
        <p:nvCxnSpPr>
          <p:cNvPr id="217" name="직선 화살표 연결선 216"/>
          <p:cNvCxnSpPr>
            <a:stCxn id="215" idx="2"/>
          </p:cNvCxnSpPr>
          <p:nvPr/>
        </p:nvCxnSpPr>
        <p:spPr>
          <a:xfrm>
            <a:off x="758734" y="4398986"/>
            <a:ext cx="242752" cy="382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/>
          <p:cNvGrpSpPr/>
          <p:nvPr/>
        </p:nvGrpSpPr>
        <p:grpSpPr>
          <a:xfrm>
            <a:off x="2147952" y="5786848"/>
            <a:ext cx="850754" cy="850754"/>
            <a:chOff x="2147952" y="5912319"/>
            <a:chExt cx="850754" cy="850754"/>
          </a:xfrm>
        </p:grpSpPr>
        <p:grpSp>
          <p:nvGrpSpPr>
            <p:cNvPr id="219" name="그룹 218"/>
            <p:cNvGrpSpPr/>
            <p:nvPr/>
          </p:nvGrpSpPr>
          <p:grpSpPr>
            <a:xfrm>
              <a:off x="2147952" y="5912319"/>
              <a:ext cx="850754" cy="850754"/>
              <a:chOff x="1985555" y="5768814"/>
              <a:chExt cx="850754" cy="850754"/>
            </a:xfrm>
          </p:grpSpPr>
          <p:sp>
            <p:nvSpPr>
              <p:cNvPr id="222" name="직사각형 221"/>
              <p:cNvSpPr/>
              <p:nvPr/>
            </p:nvSpPr>
            <p:spPr>
              <a:xfrm>
                <a:off x="1985555" y="5768814"/>
                <a:ext cx="850754" cy="8507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>
                <a:stCxn id="222" idx="0"/>
                <a:endCxn id="222" idx="2"/>
              </p:cNvCxnSpPr>
              <p:nvPr/>
            </p:nvCxnSpPr>
            <p:spPr>
              <a:xfrm>
                <a:off x="2410932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stCxn id="222" idx="1"/>
              </p:cNvCxnSpPr>
              <p:nvPr/>
            </p:nvCxnSpPr>
            <p:spPr>
              <a:xfrm>
                <a:off x="1985555" y="6194191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1985555" y="5979878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1985555" y="6415647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2191857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2610957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직사각형 219"/>
            <p:cNvSpPr/>
            <p:nvPr/>
          </p:nvSpPr>
          <p:spPr>
            <a:xfrm>
              <a:off x="2354254" y="6126267"/>
              <a:ext cx="217496" cy="21142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2571749" y="6126267"/>
              <a:ext cx="200017" cy="20740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3634160" y="5786848"/>
            <a:ext cx="850754" cy="850754"/>
            <a:chOff x="3634160" y="5912319"/>
            <a:chExt cx="850754" cy="850754"/>
          </a:xfrm>
        </p:grpSpPr>
        <p:grpSp>
          <p:nvGrpSpPr>
            <p:cNvPr id="230" name="그룹 229"/>
            <p:cNvGrpSpPr/>
            <p:nvPr/>
          </p:nvGrpSpPr>
          <p:grpSpPr>
            <a:xfrm>
              <a:off x="3634160" y="5912319"/>
              <a:ext cx="850754" cy="850754"/>
              <a:chOff x="2960280" y="5768814"/>
              <a:chExt cx="850754" cy="850754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2960280" y="5768814"/>
                <a:ext cx="850754" cy="8507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4" name="직선 연결선 233"/>
              <p:cNvCxnSpPr>
                <a:stCxn id="233" idx="0"/>
                <a:endCxn id="233" idx="2"/>
              </p:cNvCxnSpPr>
              <p:nvPr/>
            </p:nvCxnSpPr>
            <p:spPr>
              <a:xfrm>
                <a:off x="3385657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/>
              <p:cNvCxnSpPr>
                <a:stCxn id="233" idx="1"/>
              </p:cNvCxnSpPr>
              <p:nvPr/>
            </p:nvCxnSpPr>
            <p:spPr>
              <a:xfrm>
                <a:off x="2960280" y="6194191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>
                <a:off x="2960280" y="5979878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>
                <a:off x="2960280" y="6415647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/>
              <p:nvPr/>
            </p:nvCxnSpPr>
            <p:spPr>
              <a:xfrm>
                <a:off x="3166582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>
                <a:off x="3585682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/>
              <p:nvPr/>
            </p:nvCxnSpPr>
            <p:spPr>
              <a:xfrm>
                <a:off x="3280882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/>
              <p:cNvCxnSpPr/>
              <p:nvPr/>
            </p:nvCxnSpPr>
            <p:spPr>
              <a:xfrm>
                <a:off x="3061807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>
                <a:off x="3480907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3693632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2960280" y="6083066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>
                <a:off x="2960280" y="5868753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>
                <a:off x="2960280" y="6302141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/>
              <p:cNvCxnSpPr/>
              <p:nvPr/>
            </p:nvCxnSpPr>
            <p:spPr>
              <a:xfrm>
                <a:off x="2960280" y="6523597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직사각형 230"/>
            <p:cNvSpPr/>
            <p:nvPr/>
          </p:nvSpPr>
          <p:spPr>
            <a:xfrm>
              <a:off x="3635594" y="5920841"/>
              <a:ext cx="516019" cy="520779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3957864" y="5916815"/>
              <a:ext cx="527050" cy="526818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8" name="직선 연결선 247"/>
          <p:cNvCxnSpPr/>
          <p:nvPr/>
        </p:nvCxnSpPr>
        <p:spPr>
          <a:xfrm flipV="1">
            <a:off x="2343150" y="5795371"/>
            <a:ext cx="1291010" cy="20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>
            <a:off x="2349500" y="6218179"/>
            <a:ext cx="128270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V="1">
            <a:off x="2769326" y="5783000"/>
            <a:ext cx="1715588" cy="222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2769326" y="6214369"/>
            <a:ext cx="1713628" cy="8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611774"/>
          </a:xfrm>
        </p:spPr>
        <p:txBody>
          <a:bodyPr/>
          <a:lstStyle/>
          <a:p>
            <a:r>
              <a:rPr lang="en-US" altLang="ko-KR" dirty="0" smtClean="0"/>
              <a:t>LSUN – bedroom dataset</a:t>
            </a:r>
          </a:p>
          <a:p>
            <a:pPr lvl="1"/>
            <a:r>
              <a:rPr lang="en-US" altLang="ko-KR" dirty="0" smtClean="0"/>
              <a:t>3 million training examples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470" y="2532777"/>
            <a:ext cx="4167254" cy="27795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5292" y="2557011"/>
            <a:ext cx="4110697" cy="27553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0126" y="5427442"/>
            <a:ext cx="1872343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Epoch #1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2155" y="5427442"/>
            <a:ext cx="1872343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Epoch #5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2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314" y="1702108"/>
            <a:ext cx="7498080" cy="44748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7314" y="3947744"/>
            <a:ext cx="775063" cy="750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0331" y="3947744"/>
            <a:ext cx="775063" cy="750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87383" y="4014652"/>
                <a:ext cx="426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3" y="4014652"/>
                <a:ext cx="42672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325394" y="3979962"/>
                <a:ext cx="426720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394" y="3979962"/>
                <a:ext cx="426720" cy="5579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오른쪽 화살표 9"/>
          <p:cNvSpPr/>
          <p:nvPr/>
        </p:nvSpPr>
        <p:spPr>
          <a:xfrm>
            <a:off x="1214845" y="3435736"/>
            <a:ext cx="6723017" cy="357052"/>
          </a:xfrm>
          <a:prstGeom prst="rightArrow">
            <a:avLst>
              <a:gd name="adj1" fmla="val 50000"/>
              <a:gd name="adj2" fmla="val 9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73828" y="3035071"/>
                <a:ext cx="3614058" cy="49141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/>
                  <a:t>Interpolation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28" y="3035071"/>
                <a:ext cx="3614058" cy="491417"/>
              </a:xfrm>
              <a:prstGeom prst="rect">
                <a:avLst/>
              </a:prstGeom>
              <a:blipFill rotWithShape="1">
                <a:blip r:embed="rId5"/>
                <a:stretch>
                  <a:fillRect l="-337" t="-10000" r="-3373" b="-8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331" y="444714"/>
            <a:ext cx="499570" cy="521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009662" y="509328"/>
            <a:ext cx="159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 noise 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2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611774"/>
          </a:xfrm>
        </p:spPr>
        <p:txBody>
          <a:bodyPr/>
          <a:lstStyle/>
          <a:p>
            <a:r>
              <a:rPr lang="en-US" altLang="ko-KR" dirty="0" smtClean="0"/>
              <a:t>Which activations(feature map) in CNN has representation of ‘window’?</a:t>
            </a:r>
          </a:p>
          <a:p>
            <a:r>
              <a:rPr lang="en-US" altLang="ko-KR" dirty="0" smtClean="0"/>
              <a:t>At feature activations, assign neuron in the window region is 1, otherwise 0. </a:t>
            </a:r>
          </a:p>
          <a:p>
            <a:r>
              <a:rPr lang="en-US" altLang="ko-KR" dirty="0" smtClean="0"/>
              <a:t>Logistic regression to find window-representative feature map.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21" y="4079953"/>
            <a:ext cx="5671270" cy="2344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710" y="5473324"/>
            <a:ext cx="192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Window feature map removal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2412274" y="5691039"/>
            <a:ext cx="348343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611774"/>
          </a:xfrm>
        </p:spPr>
        <p:txBody>
          <a:bodyPr/>
          <a:lstStyle/>
          <a:p>
            <a:r>
              <a:rPr lang="en-US" altLang="ko-KR" dirty="0" smtClean="0"/>
              <a:t>Faces – scraped human face image from web</a:t>
            </a:r>
          </a:p>
          <a:p>
            <a:pPr lvl="1"/>
            <a:r>
              <a:rPr lang="en-US" altLang="ko-KR" dirty="0" smtClean="0"/>
              <a:t>3 million images from 10,000 people.</a:t>
            </a:r>
          </a:p>
          <a:p>
            <a:r>
              <a:rPr lang="en-US" altLang="ko-KR" dirty="0" smtClean="0"/>
              <a:t>Vector arithmetic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004" y="2564904"/>
            <a:ext cx="6653348" cy="35174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938" y="2651990"/>
            <a:ext cx="6629414" cy="35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84784"/>
            <a:ext cx="76962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Turing </a:t>
            </a:r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196752"/>
            <a:ext cx="531690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carpedm20.github.io/faces/img/f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24" y="506275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carpedm20.github.io/faces/img/f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24" y="35624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carpedm20.github.io/faces/img/f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24" y="20555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carpedm20.github.io/faces/img/t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5742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://carpedm20.github.io/faces/img/f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5920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://carpedm20.github.io/faces/img/t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6098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://carpedm20.github.io/faces/img/f1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06275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://carpedm20.github.io/faces/img/t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24" y="55013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868144" y="557427"/>
            <a:ext cx="1439910" cy="144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02034" y="548680"/>
            <a:ext cx="1439910" cy="144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68144" y="3560981"/>
            <a:ext cx="1439910" cy="144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Generative?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5135"/>
                <a:ext cx="7886700" cy="461177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Data: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Discriminative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altLang="ko-KR" i="1" dirty="0" err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 err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Generative model: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 dirty="0" err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 err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True data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5135"/>
                <a:ext cx="7886700" cy="4611774"/>
              </a:xfrm>
              <a:blipFill rotWithShape="1"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47" y="1324852"/>
            <a:ext cx="360000" cy="3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47" y="1321631"/>
            <a:ext cx="360000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97" y="1321631"/>
            <a:ext cx="360000" cy="3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47" y="1321631"/>
            <a:ext cx="360000" cy="3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97" y="1321631"/>
            <a:ext cx="360000" cy="3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47" y="1321631"/>
            <a:ext cx="360000" cy="3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97" y="1321631"/>
            <a:ext cx="360000" cy="36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97" y="1321631"/>
            <a:ext cx="360000" cy="36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47" y="1321631"/>
            <a:ext cx="360000" cy="360000"/>
          </a:xfrm>
          <a:prstGeom prst="rect">
            <a:avLst/>
          </a:prstGeom>
        </p:spPr>
      </p:pic>
      <p:pic>
        <p:nvPicPr>
          <p:cNvPr id="15" name="Picture 2" descr="http://homepages.inf.ed.ac.uk/rbf/HIPR2/figs/gauss2.gif"/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1"/>
          <a:stretch/>
        </p:blipFill>
        <p:spPr bwMode="auto">
          <a:xfrm>
            <a:off x="5054026" y="4060699"/>
            <a:ext cx="2956335" cy="19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51" y="3847537"/>
            <a:ext cx="360000" cy="36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76" y="4238258"/>
            <a:ext cx="360000" cy="36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26" y="4192820"/>
            <a:ext cx="360000" cy="36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55780" y="4956787"/>
            <a:ext cx="360000" cy="36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80276" y="4956787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5028110" y="3604870"/>
                <a:ext cx="11837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110" y="3604870"/>
                <a:ext cx="1183722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946235" y="1102942"/>
            <a:ext cx="1550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511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Generative Adversarial </a:t>
            </a:r>
            <a:r>
              <a:rPr lang="en-US" altLang="ko-KR" dirty="0"/>
              <a:t>N</a:t>
            </a:r>
            <a:r>
              <a:rPr lang="en-US" altLang="ko-KR" dirty="0" smtClean="0"/>
              <a:t>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999492" y="2617695"/>
            <a:ext cx="1045241" cy="46298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6" descr="Chief Wiggum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7726" y="4239331"/>
            <a:ext cx="954952" cy="14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034688" y="4708521"/>
            <a:ext cx="1045241" cy="46298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35023" y="3950545"/>
            <a:ext cx="125645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IT’S FAKE MONEY!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1396" y="5485161"/>
            <a:ext cx="125645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B0F0"/>
                </a:solidFill>
              </a:rPr>
              <a:t>IT’S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REAL </a:t>
            </a:r>
            <a:r>
              <a:rPr lang="en-US" altLang="ko-KR" sz="1600" b="1" dirty="0">
                <a:solidFill>
                  <a:srgbClr val="00B0F0"/>
                </a:solidFill>
              </a:rPr>
              <a:t>MONEY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!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cxnSp>
        <p:nvCxnSpPr>
          <p:cNvPr id="10" name="직선 화살표 연결선 9"/>
          <p:cNvCxnSpPr>
            <a:stCxn id="6" idx="3"/>
          </p:cNvCxnSpPr>
          <p:nvPr/>
        </p:nvCxnSpPr>
        <p:spPr>
          <a:xfrm flipV="1">
            <a:off x="6052678" y="4518484"/>
            <a:ext cx="520504" cy="443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</p:cNvCxnSpPr>
          <p:nvPr/>
        </p:nvCxnSpPr>
        <p:spPr>
          <a:xfrm>
            <a:off x="6052678" y="4962056"/>
            <a:ext cx="520504" cy="4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98250" y="1967052"/>
            <a:ext cx="6616238" cy="1753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98250" y="3816521"/>
            <a:ext cx="6616238" cy="24155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으로 구부러진 화살표 13"/>
          <p:cNvSpPr/>
          <p:nvPr/>
        </p:nvSpPr>
        <p:spPr>
          <a:xfrm>
            <a:off x="927906" y="2661913"/>
            <a:ext cx="763121" cy="2460984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오른쪽으로 구부러진 화살표 14"/>
          <p:cNvSpPr/>
          <p:nvPr/>
        </p:nvSpPr>
        <p:spPr>
          <a:xfrm rot="10800000">
            <a:off x="7466479" y="2630286"/>
            <a:ext cx="763121" cy="2460984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0443" y="4865839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5546" y="2496629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9829" y="5091270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029" y="4478047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1308" y="4720665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6540" y="4411968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4868" y="4135872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61177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ko-KR" sz="2800" dirty="0"/>
              <a:t>Counterfeiters vs Police </a:t>
            </a:r>
            <a:r>
              <a:rPr lang="en-US" altLang="ko-KR" sz="2800" dirty="0" smtClean="0"/>
              <a:t>Game</a:t>
            </a:r>
            <a:endParaRPr lang="ko-KR" altLang="en-US" sz="28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781410" y="2193856"/>
            <a:ext cx="2032910" cy="1219534"/>
            <a:chOff x="1466190" y="1869095"/>
            <a:chExt cx="2196713" cy="1317798"/>
          </a:xfrm>
        </p:grpSpPr>
        <p:pic>
          <p:nvPicPr>
            <p:cNvPr id="25" name="Picture 8" descr="https://s-media-cache-ak0.pinimg.com/236x/2e/1d/56/2e1d560a1e40ba83f0e5958719a63df7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6190" y="1956141"/>
              <a:ext cx="1230752" cy="123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249" y="1869095"/>
              <a:ext cx="1188654" cy="1221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39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65671" y="3469190"/>
            <a:ext cx="2118947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353595" y="3574698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696495" y="3574698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25195" y="3574698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68095" y="3574698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265671" y="2836144"/>
            <a:ext cx="2118947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53595" y="294165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696495" y="294165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725195" y="294165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068095" y="294165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65671" y="4099384"/>
            <a:ext cx="2118947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53595" y="420489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696495" y="420489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725195" y="420489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68095" y="420489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6" idx="0"/>
            <a:endCxn id="6" idx="4"/>
          </p:cNvCxnSpPr>
          <p:nvPr/>
        </p:nvCxnSpPr>
        <p:spPr>
          <a:xfrm flipV="1">
            <a:off x="1481084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0"/>
            <a:endCxn id="7" idx="4"/>
          </p:cNvCxnSpPr>
          <p:nvPr/>
        </p:nvCxnSpPr>
        <p:spPr>
          <a:xfrm flipV="1">
            <a:off x="1481084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0"/>
            <a:endCxn id="8" idx="4"/>
          </p:cNvCxnSpPr>
          <p:nvPr/>
        </p:nvCxnSpPr>
        <p:spPr>
          <a:xfrm flipV="1">
            <a:off x="1481084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  <a:endCxn id="9" idx="4"/>
          </p:cNvCxnSpPr>
          <p:nvPr/>
        </p:nvCxnSpPr>
        <p:spPr>
          <a:xfrm flipV="1">
            <a:off x="1481084" y="3829675"/>
            <a:ext cx="17145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0"/>
            <a:endCxn id="6" idx="4"/>
          </p:cNvCxnSpPr>
          <p:nvPr/>
        </p:nvCxnSpPr>
        <p:spPr>
          <a:xfrm flipH="1" flipV="1">
            <a:off x="1481084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0"/>
            <a:endCxn id="7" idx="4"/>
          </p:cNvCxnSpPr>
          <p:nvPr/>
        </p:nvCxnSpPr>
        <p:spPr>
          <a:xfrm flipV="1">
            <a:off x="1823984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0"/>
            <a:endCxn id="8" idx="4"/>
          </p:cNvCxnSpPr>
          <p:nvPr/>
        </p:nvCxnSpPr>
        <p:spPr>
          <a:xfrm flipV="1">
            <a:off x="1823984" y="3829675"/>
            <a:ext cx="10287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7" idx="0"/>
            <a:endCxn id="9" idx="4"/>
          </p:cNvCxnSpPr>
          <p:nvPr/>
        </p:nvCxnSpPr>
        <p:spPr>
          <a:xfrm flipV="1">
            <a:off x="1823984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0"/>
            <a:endCxn id="6" idx="4"/>
          </p:cNvCxnSpPr>
          <p:nvPr/>
        </p:nvCxnSpPr>
        <p:spPr>
          <a:xfrm flipH="1" flipV="1">
            <a:off x="1481084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8" idx="0"/>
            <a:endCxn id="7" idx="4"/>
          </p:cNvCxnSpPr>
          <p:nvPr/>
        </p:nvCxnSpPr>
        <p:spPr>
          <a:xfrm flipH="1" flipV="1">
            <a:off x="1823984" y="3829675"/>
            <a:ext cx="10287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0"/>
            <a:endCxn id="8" idx="4"/>
          </p:cNvCxnSpPr>
          <p:nvPr/>
        </p:nvCxnSpPr>
        <p:spPr>
          <a:xfrm flipV="1">
            <a:off x="2852684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0"/>
            <a:endCxn id="9" idx="4"/>
          </p:cNvCxnSpPr>
          <p:nvPr/>
        </p:nvCxnSpPr>
        <p:spPr>
          <a:xfrm flipV="1">
            <a:off x="2852684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0"/>
            <a:endCxn id="6" idx="4"/>
          </p:cNvCxnSpPr>
          <p:nvPr/>
        </p:nvCxnSpPr>
        <p:spPr>
          <a:xfrm flipH="1" flipV="1">
            <a:off x="1481084" y="3829675"/>
            <a:ext cx="17145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0"/>
            <a:endCxn id="7" idx="4"/>
          </p:cNvCxnSpPr>
          <p:nvPr/>
        </p:nvCxnSpPr>
        <p:spPr>
          <a:xfrm flipH="1" flipV="1">
            <a:off x="1823984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0"/>
            <a:endCxn id="8" idx="4"/>
          </p:cNvCxnSpPr>
          <p:nvPr/>
        </p:nvCxnSpPr>
        <p:spPr>
          <a:xfrm flipH="1" flipV="1">
            <a:off x="2852684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0"/>
            <a:endCxn id="9" idx="4"/>
          </p:cNvCxnSpPr>
          <p:nvPr/>
        </p:nvCxnSpPr>
        <p:spPr>
          <a:xfrm flipV="1">
            <a:off x="3195584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52584" y="3394543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052584" y="2752548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052584" y="4027300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cxnSp>
        <p:nvCxnSpPr>
          <p:cNvPr id="39" name="직선 화살표 연결선 38"/>
          <p:cNvCxnSpPr>
            <a:endCxn id="11" idx="4"/>
          </p:cNvCxnSpPr>
          <p:nvPr/>
        </p:nvCxnSpPr>
        <p:spPr>
          <a:xfrm flipV="1">
            <a:off x="1481084" y="3196629"/>
            <a:ext cx="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2" idx="4"/>
          </p:cNvCxnSpPr>
          <p:nvPr/>
        </p:nvCxnSpPr>
        <p:spPr>
          <a:xfrm flipV="1">
            <a:off x="1481084" y="3196629"/>
            <a:ext cx="3429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6" idx="0"/>
            <a:endCxn id="13" idx="4"/>
          </p:cNvCxnSpPr>
          <p:nvPr/>
        </p:nvCxnSpPr>
        <p:spPr>
          <a:xfrm flipV="1">
            <a:off x="1481084" y="3196629"/>
            <a:ext cx="137160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14" idx="4"/>
          </p:cNvCxnSpPr>
          <p:nvPr/>
        </p:nvCxnSpPr>
        <p:spPr>
          <a:xfrm flipV="1">
            <a:off x="1481084" y="3196629"/>
            <a:ext cx="17145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1" idx="4"/>
          </p:cNvCxnSpPr>
          <p:nvPr/>
        </p:nvCxnSpPr>
        <p:spPr>
          <a:xfrm flipH="1" flipV="1">
            <a:off x="1481084" y="3196629"/>
            <a:ext cx="3429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12" idx="4"/>
          </p:cNvCxnSpPr>
          <p:nvPr/>
        </p:nvCxnSpPr>
        <p:spPr>
          <a:xfrm flipV="1">
            <a:off x="1823984" y="3196629"/>
            <a:ext cx="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7" idx="0"/>
            <a:endCxn id="13" idx="4"/>
          </p:cNvCxnSpPr>
          <p:nvPr/>
        </p:nvCxnSpPr>
        <p:spPr>
          <a:xfrm flipV="1">
            <a:off x="1823984" y="3196629"/>
            <a:ext cx="102870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4" idx="4"/>
          </p:cNvCxnSpPr>
          <p:nvPr/>
        </p:nvCxnSpPr>
        <p:spPr>
          <a:xfrm flipV="1">
            <a:off x="1823984" y="3196629"/>
            <a:ext cx="13716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1" idx="4"/>
          </p:cNvCxnSpPr>
          <p:nvPr/>
        </p:nvCxnSpPr>
        <p:spPr>
          <a:xfrm flipH="1" flipV="1">
            <a:off x="1481084" y="3196629"/>
            <a:ext cx="13716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2" idx="4"/>
          </p:cNvCxnSpPr>
          <p:nvPr/>
        </p:nvCxnSpPr>
        <p:spPr>
          <a:xfrm flipH="1" flipV="1">
            <a:off x="1823984" y="3196629"/>
            <a:ext cx="10287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4"/>
          </p:cNvCxnSpPr>
          <p:nvPr/>
        </p:nvCxnSpPr>
        <p:spPr>
          <a:xfrm flipV="1">
            <a:off x="2852684" y="3196629"/>
            <a:ext cx="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0"/>
            <a:endCxn id="14" idx="4"/>
          </p:cNvCxnSpPr>
          <p:nvPr/>
        </p:nvCxnSpPr>
        <p:spPr>
          <a:xfrm flipV="1">
            <a:off x="2852684" y="3196629"/>
            <a:ext cx="34290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1" idx="4"/>
          </p:cNvCxnSpPr>
          <p:nvPr/>
        </p:nvCxnSpPr>
        <p:spPr>
          <a:xfrm flipH="1" flipV="1">
            <a:off x="1481084" y="3196629"/>
            <a:ext cx="17145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2" idx="4"/>
          </p:cNvCxnSpPr>
          <p:nvPr/>
        </p:nvCxnSpPr>
        <p:spPr>
          <a:xfrm flipH="1" flipV="1">
            <a:off x="1823984" y="3196629"/>
            <a:ext cx="13716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3" idx="4"/>
          </p:cNvCxnSpPr>
          <p:nvPr/>
        </p:nvCxnSpPr>
        <p:spPr>
          <a:xfrm flipH="1" flipV="1">
            <a:off x="2852684" y="3196629"/>
            <a:ext cx="3429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9" idx="0"/>
            <a:endCxn id="14" idx="4"/>
          </p:cNvCxnSpPr>
          <p:nvPr/>
        </p:nvCxnSpPr>
        <p:spPr>
          <a:xfrm flipV="1">
            <a:off x="3195584" y="3196629"/>
            <a:ext cx="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16" idx="4"/>
          </p:cNvCxnSpPr>
          <p:nvPr/>
        </p:nvCxnSpPr>
        <p:spPr>
          <a:xfrm flipH="1" flipV="1">
            <a:off x="1481084" y="4459869"/>
            <a:ext cx="817392" cy="59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17" idx="4"/>
          </p:cNvCxnSpPr>
          <p:nvPr/>
        </p:nvCxnSpPr>
        <p:spPr>
          <a:xfrm flipH="1" flipV="1">
            <a:off x="1823984" y="4459869"/>
            <a:ext cx="474492" cy="59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18" idx="4"/>
          </p:cNvCxnSpPr>
          <p:nvPr/>
        </p:nvCxnSpPr>
        <p:spPr>
          <a:xfrm flipV="1">
            <a:off x="2298476" y="4459869"/>
            <a:ext cx="554208" cy="59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9" idx="4"/>
          </p:cNvCxnSpPr>
          <p:nvPr/>
        </p:nvCxnSpPr>
        <p:spPr>
          <a:xfrm flipV="1">
            <a:off x="2298476" y="4459869"/>
            <a:ext cx="897108" cy="59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168349" y="2121006"/>
            <a:ext cx="254977" cy="2549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9" idx="4"/>
            <a:endCxn id="11" idx="0"/>
          </p:cNvCxnSpPr>
          <p:nvPr/>
        </p:nvCxnSpPr>
        <p:spPr>
          <a:xfrm flipH="1">
            <a:off x="1481084" y="2375983"/>
            <a:ext cx="814754" cy="5656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9" idx="4"/>
            <a:endCxn id="12" idx="0"/>
          </p:cNvCxnSpPr>
          <p:nvPr/>
        </p:nvCxnSpPr>
        <p:spPr>
          <a:xfrm flipH="1">
            <a:off x="1823984" y="2375983"/>
            <a:ext cx="471854" cy="5656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9" idx="4"/>
            <a:endCxn id="13" idx="0"/>
          </p:cNvCxnSpPr>
          <p:nvPr/>
        </p:nvCxnSpPr>
        <p:spPr>
          <a:xfrm>
            <a:off x="2295838" y="2375983"/>
            <a:ext cx="556846" cy="5656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9" idx="4"/>
            <a:endCxn id="14" idx="0"/>
          </p:cNvCxnSpPr>
          <p:nvPr/>
        </p:nvCxnSpPr>
        <p:spPr>
          <a:xfrm>
            <a:off x="2295838" y="2375983"/>
            <a:ext cx="899746" cy="5656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5394766" y="3469190"/>
            <a:ext cx="2118947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482690" y="3574698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825590" y="3574698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854290" y="3574698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7197190" y="3574698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94766" y="2836144"/>
            <a:ext cx="2118947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482690" y="294165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825590" y="294165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6854290" y="294165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197190" y="294165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94766" y="4099384"/>
            <a:ext cx="2118947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482690" y="420489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825590" y="420489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854290" y="420489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97190" y="420489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5" idx="0"/>
            <a:endCxn id="65" idx="4"/>
          </p:cNvCxnSpPr>
          <p:nvPr/>
        </p:nvCxnSpPr>
        <p:spPr>
          <a:xfrm flipV="1">
            <a:off x="5610179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5" idx="0"/>
            <a:endCxn id="66" idx="4"/>
          </p:cNvCxnSpPr>
          <p:nvPr/>
        </p:nvCxnSpPr>
        <p:spPr>
          <a:xfrm flipV="1">
            <a:off x="5610179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5" idx="0"/>
            <a:endCxn id="67" idx="4"/>
          </p:cNvCxnSpPr>
          <p:nvPr/>
        </p:nvCxnSpPr>
        <p:spPr>
          <a:xfrm flipV="1">
            <a:off x="5610179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5" idx="0"/>
            <a:endCxn id="68" idx="4"/>
          </p:cNvCxnSpPr>
          <p:nvPr/>
        </p:nvCxnSpPr>
        <p:spPr>
          <a:xfrm flipV="1">
            <a:off x="5610179" y="3829675"/>
            <a:ext cx="17145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6" idx="0"/>
            <a:endCxn id="65" idx="4"/>
          </p:cNvCxnSpPr>
          <p:nvPr/>
        </p:nvCxnSpPr>
        <p:spPr>
          <a:xfrm flipH="1" flipV="1">
            <a:off x="5610179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6" idx="0"/>
            <a:endCxn id="66" idx="4"/>
          </p:cNvCxnSpPr>
          <p:nvPr/>
        </p:nvCxnSpPr>
        <p:spPr>
          <a:xfrm flipV="1">
            <a:off x="5953079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6" idx="0"/>
            <a:endCxn id="67" idx="4"/>
          </p:cNvCxnSpPr>
          <p:nvPr/>
        </p:nvCxnSpPr>
        <p:spPr>
          <a:xfrm flipV="1">
            <a:off x="5953079" y="3829675"/>
            <a:ext cx="10287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6" idx="0"/>
            <a:endCxn id="68" idx="4"/>
          </p:cNvCxnSpPr>
          <p:nvPr/>
        </p:nvCxnSpPr>
        <p:spPr>
          <a:xfrm flipV="1">
            <a:off x="5953079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7" idx="0"/>
            <a:endCxn id="65" idx="4"/>
          </p:cNvCxnSpPr>
          <p:nvPr/>
        </p:nvCxnSpPr>
        <p:spPr>
          <a:xfrm flipH="1" flipV="1">
            <a:off x="5610179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7" idx="0"/>
            <a:endCxn id="66" idx="4"/>
          </p:cNvCxnSpPr>
          <p:nvPr/>
        </p:nvCxnSpPr>
        <p:spPr>
          <a:xfrm flipH="1" flipV="1">
            <a:off x="5953079" y="3829675"/>
            <a:ext cx="10287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7" idx="0"/>
            <a:endCxn id="67" idx="4"/>
          </p:cNvCxnSpPr>
          <p:nvPr/>
        </p:nvCxnSpPr>
        <p:spPr>
          <a:xfrm flipV="1">
            <a:off x="6981779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7" idx="0"/>
            <a:endCxn id="68" idx="4"/>
          </p:cNvCxnSpPr>
          <p:nvPr/>
        </p:nvCxnSpPr>
        <p:spPr>
          <a:xfrm flipV="1">
            <a:off x="6981779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8" idx="0"/>
            <a:endCxn id="65" idx="4"/>
          </p:cNvCxnSpPr>
          <p:nvPr/>
        </p:nvCxnSpPr>
        <p:spPr>
          <a:xfrm flipH="1" flipV="1">
            <a:off x="5610179" y="3829675"/>
            <a:ext cx="17145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8" idx="0"/>
            <a:endCxn id="66" idx="4"/>
          </p:cNvCxnSpPr>
          <p:nvPr/>
        </p:nvCxnSpPr>
        <p:spPr>
          <a:xfrm flipH="1" flipV="1">
            <a:off x="5953079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8" idx="0"/>
            <a:endCxn id="67" idx="4"/>
          </p:cNvCxnSpPr>
          <p:nvPr/>
        </p:nvCxnSpPr>
        <p:spPr>
          <a:xfrm flipH="1" flipV="1">
            <a:off x="6981779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78" idx="0"/>
            <a:endCxn id="68" idx="4"/>
          </p:cNvCxnSpPr>
          <p:nvPr/>
        </p:nvCxnSpPr>
        <p:spPr>
          <a:xfrm flipV="1">
            <a:off x="7324679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81679" y="3394543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6181679" y="2752548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6181679" y="4027300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cxnSp>
        <p:nvCxnSpPr>
          <p:cNvPr id="98" name="직선 화살표 연결선 97"/>
          <p:cNvCxnSpPr>
            <a:stCxn id="65" idx="0"/>
            <a:endCxn id="70" idx="4"/>
          </p:cNvCxnSpPr>
          <p:nvPr/>
        </p:nvCxnSpPr>
        <p:spPr>
          <a:xfrm flipV="1">
            <a:off x="5610179" y="3196629"/>
            <a:ext cx="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71" idx="4"/>
          </p:cNvCxnSpPr>
          <p:nvPr/>
        </p:nvCxnSpPr>
        <p:spPr>
          <a:xfrm flipV="1">
            <a:off x="5610179" y="3196629"/>
            <a:ext cx="3429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65" idx="0"/>
            <a:endCxn id="72" idx="4"/>
          </p:cNvCxnSpPr>
          <p:nvPr/>
        </p:nvCxnSpPr>
        <p:spPr>
          <a:xfrm flipV="1">
            <a:off x="5610179" y="3196629"/>
            <a:ext cx="137160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73" idx="4"/>
          </p:cNvCxnSpPr>
          <p:nvPr/>
        </p:nvCxnSpPr>
        <p:spPr>
          <a:xfrm flipV="1">
            <a:off x="5610179" y="3196629"/>
            <a:ext cx="17145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70" idx="4"/>
          </p:cNvCxnSpPr>
          <p:nvPr/>
        </p:nvCxnSpPr>
        <p:spPr>
          <a:xfrm flipH="1" flipV="1">
            <a:off x="5610179" y="3196629"/>
            <a:ext cx="3429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endCxn id="71" idx="4"/>
          </p:cNvCxnSpPr>
          <p:nvPr/>
        </p:nvCxnSpPr>
        <p:spPr>
          <a:xfrm flipV="1">
            <a:off x="5953079" y="3196629"/>
            <a:ext cx="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66" idx="0"/>
            <a:endCxn id="72" idx="4"/>
          </p:cNvCxnSpPr>
          <p:nvPr/>
        </p:nvCxnSpPr>
        <p:spPr>
          <a:xfrm flipV="1">
            <a:off x="5953079" y="3196629"/>
            <a:ext cx="102870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73" idx="4"/>
          </p:cNvCxnSpPr>
          <p:nvPr/>
        </p:nvCxnSpPr>
        <p:spPr>
          <a:xfrm flipV="1">
            <a:off x="5953079" y="3196629"/>
            <a:ext cx="13716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70" idx="4"/>
          </p:cNvCxnSpPr>
          <p:nvPr/>
        </p:nvCxnSpPr>
        <p:spPr>
          <a:xfrm flipH="1" flipV="1">
            <a:off x="5610179" y="3196629"/>
            <a:ext cx="13716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1" idx="4"/>
          </p:cNvCxnSpPr>
          <p:nvPr/>
        </p:nvCxnSpPr>
        <p:spPr>
          <a:xfrm flipH="1" flipV="1">
            <a:off x="5953079" y="3196629"/>
            <a:ext cx="10287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endCxn id="72" idx="4"/>
          </p:cNvCxnSpPr>
          <p:nvPr/>
        </p:nvCxnSpPr>
        <p:spPr>
          <a:xfrm flipV="1">
            <a:off x="6981779" y="3196629"/>
            <a:ext cx="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67" idx="0"/>
            <a:endCxn id="73" idx="4"/>
          </p:cNvCxnSpPr>
          <p:nvPr/>
        </p:nvCxnSpPr>
        <p:spPr>
          <a:xfrm flipV="1">
            <a:off x="6981779" y="3196629"/>
            <a:ext cx="34290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70" idx="4"/>
          </p:cNvCxnSpPr>
          <p:nvPr/>
        </p:nvCxnSpPr>
        <p:spPr>
          <a:xfrm flipH="1" flipV="1">
            <a:off x="5610179" y="3196629"/>
            <a:ext cx="17145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71" idx="4"/>
          </p:cNvCxnSpPr>
          <p:nvPr/>
        </p:nvCxnSpPr>
        <p:spPr>
          <a:xfrm flipH="1" flipV="1">
            <a:off x="5953079" y="3196629"/>
            <a:ext cx="13716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endCxn id="72" idx="4"/>
          </p:cNvCxnSpPr>
          <p:nvPr/>
        </p:nvCxnSpPr>
        <p:spPr>
          <a:xfrm flipH="1" flipV="1">
            <a:off x="6981779" y="3196629"/>
            <a:ext cx="3429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68" idx="0"/>
            <a:endCxn id="73" idx="4"/>
          </p:cNvCxnSpPr>
          <p:nvPr/>
        </p:nvCxnSpPr>
        <p:spPr>
          <a:xfrm flipV="1">
            <a:off x="7324679" y="3196629"/>
            <a:ext cx="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2" descr="http://homepages.inf.ed.ac.uk/rbf/HIPR2/figs/gauss2.gif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1"/>
          <a:stretch/>
        </p:blipFill>
        <p:spPr bwMode="auto">
          <a:xfrm>
            <a:off x="7506789" y="4870240"/>
            <a:ext cx="1620585" cy="107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모서리가 둥근 직사각형 114"/>
          <p:cNvSpPr/>
          <p:nvPr/>
        </p:nvSpPr>
        <p:spPr>
          <a:xfrm>
            <a:off x="5583800" y="5004683"/>
            <a:ext cx="174088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5649746" y="5110191"/>
            <a:ext cx="254977" cy="254977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5992646" y="5110191"/>
            <a:ext cx="254977" cy="254977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6667613" y="5110191"/>
            <a:ext cx="254977" cy="254977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010513" y="5110191"/>
            <a:ext cx="254977" cy="254977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81679" y="4932599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5606711" y="5511073"/>
            <a:ext cx="16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Random noise z</a:t>
            </a:r>
          </a:p>
        </p:txBody>
      </p:sp>
      <p:cxnSp>
        <p:nvCxnSpPr>
          <p:cNvPr id="122" name="직선 화살표 연결선 121"/>
          <p:cNvCxnSpPr>
            <a:stCxn id="116" idx="0"/>
            <a:endCxn id="75" idx="4"/>
          </p:cNvCxnSpPr>
          <p:nvPr/>
        </p:nvCxnSpPr>
        <p:spPr>
          <a:xfrm flipH="1" flipV="1">
            <a:off x="5610179" y="4459869"/>
            <a:ext cx="167056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6" idx="0"/>
            <a:endCxn id="76" idx="4"/>
          </p:cNvCxnSpPr>
          <p:nvPr/>
        </p:nvCxnSpPr>
        <p:spPr>
          <a:xfrm flipV="1">
            <a:off x="5777235" y="4459869"/>
            <a:ext cx="175844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6" idx="0"/>
            <a:endCxn id="77" idx="4"/>
          </p:cNvCxnSpPr>
          <p:nvPr/>
        </p:nvCxnSpPr>
        <p:spPr>
          <a:xfrm flipV="1">
            <a:off x="5777235" y="4459869"/>
            <a:ext cx="1204544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6" idx="0"/>
            <a:endCxn id="78" idx="4"/>
          </p:cNvCxnSpPr>
          <p:nvPr/>
        </p:nvCxnSpPr>
        <p:spPr>
          <a:xfrm flipV="1">
            <a:off x="5777235" y="4459869"/>
            <a:ext cx="1547444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7" idx="0"/>
            <a:endCxn id="75" idx="4"/>
          </p:cNvCxnSpPr>
          <p:nvPr/>
        </p:nvCxnSpPr>
        <p:spPr>
          <a:xfrm flipH="1" flipV="1">
            <a:off x="5610179" y="4459869"/>
            <a:ext cx="509956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7" idx="0"/>
            <a:endCxn id="76" idx="4"/>
          </p:cNvCxnSpPr>
          <p:nvPr/>
        </p:nvCxnSpPr>
        <p:spPr>
          <a:xfrm flipH="1" flipV="1">
            <a:off x="5953079" y="4459869"/>
            <a:ext cx="167056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7" idx="0"/>
            <a:endCxn id="77" idx="4"/>
          </p:cNvCxnSpPr>
          <p:nvPr/>
        </p:nvCxnSpPr>
        <p:spPr>
          <a:xfrm flipV="1">
            <a:off x="6120135" y="4459869"/>
            <a:ext cx="861644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7" idx="0"/>
            <a:endCxn id="78" idx="4"/>
          </p:cNvCxnSpPr>
          <p:nvPr/>
        </p:nvCxnSpPr>
        <p:spPr>
          <a:xfrm flipV="1">
            <a:off x="6120135" y="4459869"/>
            <a:ext cx="1204544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8" idx="0"/>
            <a:endCxn id="75" idx="4"/>
          </p:cNvCxnSpPr>
          <p:nvPr/>
        </p:nvCxnSpPr>
        <p:spPr>
          <a:xfrm flipH="1" flipV="1">
            <a:off x="5610179" y="4459869"/>
            <a:ext cx="1184923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18" idx="0"/>
            <a:endCxn id="76" idx="4"/>
          </p:cNvCxnSpPr>
          <p:nvPr/>
        </p:nvCxnSpPr>
        <p:spPr>
          <a:xfrm flipH="1" flipV="1">
            <a:off x="5953079" y="4459869"/>
            <a:ext cx="842023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18" idx="0"/>
            <a:endCxn id="77" idx="4"/>
          </p:cNvCxnSpPr>
          <p:nvPr/>
        </p:nvCxnSpPr>
        <p:spPr>
          <a:xfrm flipV="1">
            <a:off x="6795102" y="4459869"/>
            <a:ext cx="186677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18" idx="0"/>
            <a:endCxn id="78" idx="4"/>
          </p:cNvCxnSpPr>
          <p:nvPr/>
        </p:nvCxnSpPr>
        <p:spPr>
          <a:xfrm flipV="1">
            <a:off x="6795102" y="4459869"/>
            <a:ext cx="529577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19" idx="0"/>
            <a:endCxn id="75" idx="4"/>
          </p:cNvCxnSpPr>
          <p:nvPr/>
        </p:nvCxnSpPr>
        <p:spPr>
          <a:xfrm flipH="1" flipV="1">
            <a:off x="5610179" y="4459869"/>
            <a:ext cx="1527823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9" idx="0"/>
            <a:endCxn id="76" idx="4"/>
          </p:cNvCxnSpPr>
          <p:nvPr/>
        </p:nvCxnSpPr>
        <p:spPr>
          <a:xfrm flipH="1" flipV="1">
            <a:off x="5953079" y="4459869"/>
            <a:ext cx="1184923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19" idx="0"/>
            <a:endCxn id="77" idx="4"/>
          </p:cNvCxnSpPr>
          <p:nvPr/>
        </p:nvCxnSpPr>
        <p:spPr>
          <a:xfrm flipH="1" flipV="1">
            <a:off x="6981779" y="4459869"/>
            <a:ext cx="156223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19" idx="0"/>
            <a:endCxn id="78" idx="4"/>
          </p:cNvCxnSpPr>
          <p:nvPr/>
        </p:nvCxnSpPr>
        <p:spPr>
          <a:xfrm flipV="1">
            <a:off x="7138002" y="4459869"/>
            <a:ext cx="186677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181679" y="4923717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075112" y="2027222"/>
            <a:ext cx="4605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0" name="Picture 6" descr="Chief Wiggum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320" y="3000612"/>
            <a:ext cx="755752" cy="114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모서리가 둥근 직사각형 140"/>
          <p:cNvSpPr/>
          <p:nvPr/>
        </p:nvSpPr>
        <p:spPr>
          <a:xfrm>
            <a:off x="209549" y="1328557"/>
            <a:ext cx="4304982" cy="5067300"/>
          </a:xfrm>
          <a:prstGeom prst="roundRect">
            <a:avLst>
              <a:gd name="adj" fmla="val 69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4857430" y="1328557"/>
            <a:ext cx="4182059" cy="5067300"/>
          </a:xfrm>
          <a:prstGeom prst="roundRect">
            <a:avLst>
              <a:gd name="adj" fmla="val 69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0992" y="1680667"/>
            <a:ext cx="842534" cy="869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9227" y="4923717"/>
            <a:ext cx="839150" cy="839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5" name="직사각형 144"/>
          <p:cNvSpPr/>
          <p:nvPr/>
        </p:nvSpPr>
        <p:spPr>
          <a:xfrm>
            <a:off x="209547" y="1196752"/>
            <a:ext cx="2718884" cy="393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Discriminative Model </a:t>
            </a:r>
            <a:r>
              <a:rPr lang="en-US" altLang="ko-KR" b="1" i="1" dirty="0" smtClean="0">
                <a:solidFill>
                  <a:schemeClr val="tx1"/>
                </a:solidFill>
              </a:rPr>
              <a:t>D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857429" y="1196752"/>
            <a:ext cx="2594738" cy="393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Generative Model </a:t>
            </a:r>
            <a:r>
              <a:rPr lang="en-US" altLang="ko-KR" b="1" i="1" dirty="0" smtClean="0">
                <a:solidFill>
                  <a:schemeClr val="tx1"/>
                </a:solidFill>
              </a:rPr>
              <a:t>G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157129" y="4685574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</a:t>
            </a:r>
            <a:r>
              <a:rPr lang="en-US" altLang="ko-KR" dirty="0" smtClean="0">
                <a:solidFill>
                  <a:srgbClr val="FF0000"/>
                </a:solidFill>
              </a:rPr>
              <a:t>(z)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8" name="직선 화살표 연결선 147"/>
          <p:cNvCxnSpPr>
            <a:stCxn id="143" idx="2"/>
            <a:endCxn id="70" idx="0"/>
          </p:cNvCxnSpPr>
          <p:nvPr/>
        </p:nvCxnSpPr>
        <p:spPr>
          <a:xfrm flipH="1">
            <a:off x="5610179" y="2550162"/>
            <a:ext cx="872080" cy="3914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43" idx="2"/>
            <a:endCxn id="71" idx="0"/>
          </p:cNvCxnSpPr>
          <p:nvPr/>
        </p:nvCxnSpPr>
        <p:spPr>
          <a:xfrm flipH="1">
            <a:off x="5953079" y="2550162"/>
            <a:ext cx="529180" cy="3914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43" idx="2"/>
            <a:endCxn id="72" idx="0"/>
          </p:cNvCxnSpPr>
          <p:nvPr/>
        </p:nvCxnSpPr>
        <p:spPr>
          <a:xfrm>
            <a:off x="6482259" y="2550162"/>
            <a:ext cx="499520" cy="3914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3" idx="2"/>
            <a:endCxn id="73" idx="0"/>
          </p:cNvCxnSpPr>
          <p:nvPr/>
        </p:nvCxnSpPr>
        <p:spPr>
          <a:xfrm>
            <a:off x="6482259" y="2550162"/>
            <a:ext cx="842420" cy="3914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692904" y="5192005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Sample x</a:t>
            </a:r>
          </a:p>
        </p:txBody>
      </p:sp>
      <p:grpSp>
        <p:nvGrpSpPr>
          <p:cNvPr id="153" name="그룹 152"/>
          <p:cNvGrpSpPr/>
          <p:nvPr/>
        </p:nvGrpSpPr>
        <p:grpSpPr>
          <a:xfrm>
            <a:off x="7575257" y="3345723"/>
            <a:ext cx="1331603" cy="798823"/>
            <a:chOff x="1466190" y="1869095"/>
            <a:chExt cx="2196713" cy="1317798"/>
          </a:xfrm>
        </p:grpSpPr>
        <p:pic>
          <p:nvPicPr>
            <p:cNvPr id="154" name="Picture 8" descr="https://s-media-cache-ak0.pinimg.com/236x/2e/1d/56/2e1d560a1e40ba83f0e5958719a63df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6190" y="1956141"/>
              <a:ext cx="1230752" cy="123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249" y="1869095"/>
              <a:ext cx="1188654" cy="1221220"/>
            </a:xfrm>
            <a:prstGeom prst="rect">
              <a:avLst/>
            </a:prstGeom>
          </p:spPr>
        </p:pic>
      </p:grpSp>
      <p:pic>
        <p:nvPicPr>
          <p:cNvPr id="156" name="그림 1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1618" y="5154549"/>
            <a:ext cx="576275" cy="5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6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6" grpId="0"/>
      <p:bldP spid="37" grpId="0"/>
      <p:bldP spid="38" grpId="0"/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95" grpId="0"/>
      <p:bldP spid="96" grpId="0"/>
      <p:bldP spid="97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/>
      <p:bldP spid="121" grpId="0"/>
      <p:bldP spid="138" grpId="0"/>
      <p:bldP spid="139" grpId="0" animBg="1"/>
      <p:bldP spid="141" grpId="0" animBg="1"/>
      <p:bldP spid="142" grpId="0" animBg="1"/>
      <p:bldP spid="145" grpId="0" animBg="1"/>
      <p:bldP spid="146" grpId="0" animBg="1"/>
      <p:bldP spid="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81514" y="2865678"/>
            <a:ext cx="1291997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타원 5"/>
          <p:cNvSpPr/>
          <p:nvPr/>
        </p:nvSpPr>
        <p:spPr>
          <a:xfrm>
            <a:off x="935124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타원 6"/>
          <p:cNvSpPr/>
          <p:nvPr/>
        </p:nvSpPr>
        <p:spPr>
          <a:xfrm>
            <a:off x="1144202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타원 7"/>
          <p:cNvSpPr/>
          <p:nvPr/>
        </p:nvSpPr>
        <p:spPr>
          <a:xfrm>
            <a:off x="1771437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타원 8"/>
          <p:cNvSpPr/>
          <p:nvPr/>
        </p:nvSpPr>
        <p:spPr>
          <a:xfrm>
            <a:off x="1980516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81514" y="2479687"/>
            <a:ext cx="1291997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타원 10"/>
          <p:cNvSpPr/>
          <p:nvPr/>
        </p:nvSpPr>
        <p:spPr>
          <a:xfrm>
            <a:off x="935124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타원 11"/>
          <p:cNvSpPr/>
          <p:nvPr/>
        </p:nvSpPr>
        <p:spPr>
          <a:xfrm>
            <a:off x="1144202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타원 12"/>
          <p:cNvSpPr/>
          <p:nvPr/>
        </p:nvSpPr>
        <p:spPr>
          <a:xfrm>
            <a:off x="1771437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타원 13"/>
          <p:cNvSpPr/>
          <p:nvPr/>
        </p:nvSpPr>
        <p:spPr>
          <a:xfrm>
            <a:off x="1980516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81514" y="3249930"/>
            <a:ext cx="1291997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타원 15"/>
          <p:cNvSpPr/>
          <p:nvPr/>
        </p:nvSpPr>
        <p:spPr>
          <a:xfrm>
            <a:off x="935124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타원 16"/>
          <p:cNvSpPr/>
          <p:nvPr/>
        </p:nvSpPr>
        <p:spPr>
          <a:xfrm>
            <a:off x="1144202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타원 17"/>
          <p:cNvSpPr/>
          <p:nvPr/>
        </p:nvSpPr>
        <p:spPr>
          <a:xfrm>
            <a:off x="1771437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타원 18"/>
          <p:cNvSpPr/>
          <p:nvPr/>
        </p:nvSpPr>
        <p:spPr>
          <a:xfrm>
            <a:off x="1980516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0" name="직선 화살표 연결선 19"/>
          <p:cNvCxnSpPr>
            <a:stCxn id="16" idx="0"/>
            <a:endCxn id="6" idx="4"/>
          </p:cNvCxnSpPr>
          <p:nvPr/>
        </p:nvCxnSpPr>
        <p:spPr>
          <a:xfrm flipV="1">
            <a:off x="1012859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0"/>
            <a:endCxn id="7" idx="4"/>
          </p:cNvCxnSpPr>
          <p:nvPr/>
        </p:nvCxnSpPr>
        <p:spPr>
          <a:xfrm flipV="1">
            <a:off x="1012859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0"/>
            <a:endCxn id="8" idx="4"/>
          </p:cNvCxnSpPr>
          <p:nvPr/>
        </p:nvCxnSpPr>
        <p:spPr>
          <a:xfrm flipV="1">
            <a:off x="1012859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  <a:endCxn id="9" idx="4"/>
          </p:cNvCxnSpPr>
          <p:nvPr/>
        </p:nvCxnSpPr>
        <p:spPr>
          <a:xfrm flipV="1">
            <a:off x="1012859" y="3085479"/>
            <a:ext cx="1045392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0"/>
            <a:endCxn id="6" idx="4"/>
          </p:cNvCxnSpPr>
          <p:nvPr/>
        </p:nvCxnSpPr>
        <p:spPr>
          <a:xfrm flipH="1" flipV="1">
            <a:off x="1012859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0"/>
            <a:endCxn id="7" idx="4"/>
          </p:cNvCxnSpPr>
          <p:nvPr/>
        </p:nvCxnSpPr>
        <p:spPr>
          <a:xfrm flipV="1">
            <a:off x="1221937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0"/>
            <a:endCxn id="8" idx="4"/>
          </p:cNvCxnSpPr>
          <p:nvPr/>
        </p:nvCxnSpPr>
        <p:spPr>
          <a:xfrm flipV="1">
            <a:off x="1221937" y="3085479"/>
            <a:ext cx="627235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7" idx="0"/>
            <a:endCxn id="9" idx="4"/>
          </p:cNvCxnSpPr>
          <p:nvPr/>
        </p:nvCxnSpPr>
        <p:spPr>
          <a:xfrm flipV="1">
            <a:off x="1221937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0"/>
            <a:endCxn id="6" idx="4"/>
          </p:cNvCxnSpPr>
          <p:nvPr/>
        </p:nvCxnSpPr>
        <p:spPr>
          <a:xfrm flipH="1" flipV="1">
            <a:off x="1012859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8" idx="0"/>
            <a:endCxn id="7" idx="4"/>
          </p:cNvCxnSpPr>
          <p:nvPr/>
        </p:nvCxnSpPr>
        <p:spPr>
          <a:xfrm flipH="1" flipV="1">
            <a:off x="1221937" y="3085479"/>
            <a:ext cx="627235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0"/>
            <a:endCxn id="8" idx="4"/>
          </p:cNvCxnSpPr>
          <p:nvPr/>
        </p:nvCxnSpPr>
        <p:spPr>
          <a:xfrm flipV="1">
            <a:off x="1849172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0"/>
            <a:endCxn id="9" idx="4"/>
          </p:cNvCxnSpPr>
          <p:nvPr/>
        </p:nvCxnSpPr>
        <p:spPr>
          <a:xfrm flipV="1">
            <a:off x="1849172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0"/>
            <a:endCxn id="6" idx="4"/>
          </p:cNvCxnSpPr>
          <p:nvPr/>
        </p:nvCxnSpPr>
        <p:spPr>
          <a:xfrm flipH="1" flipV="1">
            <a:off x="1012859" y="3085479"/>
            <a:ext cx="1045392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0"/>
            <a:endCxn id="7" idx="4"/>
          </p:cNvCxnSpPr>
          <p:nvPr/>
        </p:nvCxnSpPr>
        <p:spPr>
          <a:xfrm flipH="1" flipV="1">
            <a:off x="1221937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0"/>
            <a:endCxn id="8" idx="4"/>
          </p:cNvCxnSpPr>
          <p:nvPr/>
        </p:nvCxnSpPr>
        <p:spPr>
          <a:xfrm flipH="1" flipV="1">
            <a:off x="1849172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0"/>
            <a:endCxn id="9" idx="4"/>
          </p:cNvCxnSpPr>
          <p:nvPr/>
        </p:nvCxnSpPr>
        <p:spPr>
          <a:xfrm flipV="1">
            <a:off x="2058250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61323" y="2820163"/>
            <a:ext cx="3165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361323" y="2428716"/>
            <a:ext cx="3165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361323" y="3205977"/>
            <a:ext cx="3165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endCxn id="11" idx="4"/>
          </p:cNvCxnSpPr>
          <p:nvPr/>
        </p:nvCxnSpPr>
        <p:spPr>
          <a:xfrm flipV="1">
            <a:off x="1012859" y="2699488"/>
            <a:ext cx="0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2" idx="4"/>
          </p:cNvCxnSpPr>
          <p:nvPr/>
        </p:nvCxnSpPr>
        <p:spPr>
          <a:xfrm flipV="1">
            <a:off x="1012859" y="2699488"/>
            <a:ext cx="209078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6" idx="0"/>
            <a:endCxn id="13" idx="4"/>
          </p:cNvCxnSpPr>
          <p:nvPr/>
        </p:nvCxnSpPr>
        <p:spPr>
          <a:xfrm flipV="1">
            <a:off x="1012859" y="2699488"/>
            <a:ext cx="836313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14" idx="4"/>
          </p:cNvCxnSpPr>
          <p:nvPr/>
        </p:nvCxnSpPr>
        <p:spPr>
          <a:xfrm flipV="1">
            <a:off x="1012859" y="2699488"/>
            <a:ext cx="1045392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1" idx="4"/>
          </p:cNvCxnSpPr>
          <p:nvPr/>
        </p:nvCxnSpPr>
        <p:spPr>
          <a:xfrm flipH="1" flipV="1">
            <a:off x="1012859" y="2699488"/>
            <a:ext cx="209078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12" idx="4"/>
          </p:cNvCxnSpPr>
          <p:nvPr/>
        </p:nvCxnSpPr>
        <p:spPr>
          <a:xfrm flipV="1">
            <a:off x="1221937" y="2699488"/>
            <a:ext cx="0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7" idx="0"/>
            <a:endCxn id="13" idx="4"/>
          </p:cNvCxnSpPr>
          <p:nvPr/>
        </p:nvCxnSpPr>
        <p:spPr>
          <a:xfrm flipV="1">
            <a:off x="1221937" y="2699488"/>
            <a:ext cx="627235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4" idx="4"/>
          </p:cNvCxnSpPr>
          <p:nvPr/>
        </p:nvCxnSpPr>
        <p:spPr>
          <a:xfrm flipV="1">
            <a:off x="1221937" y="2699488"/>
            <a:ext cx="836313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1" idx="4"/>
          </p:cNvCxnSpPr>
          <p:nvPr/>
        </p:nvCxnSpPr>
        <p:spPr>
          <a:xfrm flipH="1" flipV="1">
            <a:off x="1012859" y="2699488"/>
            <a:ext cx="836313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2" idx="4"/>
          </p:cNvCxnSpPr>
          <p:nvPr/>
        </p:nvCxnSpPr>
        <p:spPr>
          <a:xfrm flipH="1" flipV="1">
            <a:off x="1221937" y="2699488"/>
            <a:ext cx="627235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4"/>
          </p:cNvCxnSpPr>
          <p:nvPr/>
        </p:nvCxnSpPr>
        <p:spPr>
          <a:xfrm flipV="1">
            <a:off x="1849172" y="2699488"/>
            <a:ext cx="0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0"/>
            <a:endCxn id="14" idx="4"/>
          </p:cNvCxnSpPr>
          <p:nvPr/>
        </p:nvCxnSpPr>
        <p:spPr>
          <a:xfrm flipV="1">
            <a:off x="1849172" y="2699488"/>
            <a:ext cx="209078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1" idx="4"/>
          </p:cNvCxnSpPr>
          <p:nvPr/>
        </p:nvCxnSpPr>
        <p:spPr>
          <a:xfrm flipH="1" flipV="1">
            <a:off x="1012859" y="2699488"/>
            <a:ext cx="1045392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2" idx="4"/>
          </p:cNvCxnSpPr>
          <p:nvPr/>
        </p:nvCxnSpPr>
        <p:spPr>
          <a:xfrm flipH="1" flipV="1">
            <a:off x="1221937" y="2699488"/>
            <a:ext cx="836313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3" idx="4"/>
          </p:cNvCxnSpPr>
          <p:nvPr/>
        </p:nvCxnSpPr>
        <p:spPr>
          <a:xfrm flipH="1" flipV="1">
            <a:off x="1849172" y="2699488"/>
            <a:ext cx="209078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9" idx="0"/>
            <a:endCxn id="14" idx="4"/>
          </p:cNvCxnSpPr>
          <p:nvPr/>
        </p:nvCxnSpPr>
        <p:spPr>
          <a:xfrm flipV="1">
            <a:off x="2058250" y="2699488"/>
            <a:ext cx="0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431909" y="2043642"/>
            <a:ext cx="155469" cy="1554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6" name="직선 화살표 연결선 55"/>
          <p:cNvCxnSpPr>
            <a:stCxn id="55" idx="4"/>
            <a:endCxn id="11" idx="0"/>
          </p:cNvCxnSpPr>
          <p:nvPr/>
        </p:nvCxnSpPr>
        <p:spPr>
          <a:xfrm flipH="1">
            <a:off x="1012859" y="2199111"/>
            <a:ext cx="496784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5" idx="4"/>
            <a:endCxn id="12" idx="0"/>
          </p:cNvCxnSpPr>
          <p:nvPr/>
        </p:nvCxnSpPr>
        <p:spPr>
          <a:xfrm flipH="1">
            <a:off x="1221937" y="2199111"/>
            <a:ext cx="287706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5" idx="4"/>
            <a:endCxn id="13" idx="0"/>
          </p:cNvCxnSpPr>
          <p:nvPr/>
        </p:nvCxnSpPr>
        <p:spPr>
          <a:xfrm>
            <a:off x="1509643" y="2199111"/>
            <a:ext cx="339529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5" idx="4"/>
            <a:endCxn id="14" idx="0"/>
          </p:cNvCxnSpPr>
          <p:nvPr/>
        </p:nvCxnSpPr>
        <p:spPr>
          <a:xfrm>
            <a:off x="1509643" y="2199111"/>
            <a:ext cx="548607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1375059" y="1986459"/>
            <a:ext cx="280783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9725" y="3763174"/>
            <a:ext cx="511660" cy="511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모서리가 둥근 직사각형 61"/>
          <p:cNvSpPr/>
          <p:nvPr/>
        </p:nvSpPr>
        <p:spPr>
          <a:xfrm>
            <a:off x="2677401" y="4937704"/>
            <a:ext cx="1391521" cy="3002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타원 62"/>
          <p:cNvSpPr/>
          <p:nvPr/>
        </p:nvSpPr>
        <p:spPr>
          <a:xfrm>
            <a:off x="2735141" y="500699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타원 63"/>
          <p:cNvSpPr/>
          <p:nvPr/>
        </p:nvSpPr>
        <p:spPr>
          <a:xfrm>
            <a:off x="2960325" y="500699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5" name="타원 64"/>
          <p:cNvSpPr/>
          <p:nvPr/>
        </p:nvSpPr>
        <p:spPr>
          <a:xfrm>
            <a:off x="3635876" y="500699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6" name="타원 65"/>
          <p:cNvSpPr/>
          <p:nvPr/>
        </p:nvSpPr>
        <p:spPr>
          <a:xfrm>
            <a:off x="3861060" y="500699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77401" y="4521980"/>
            <a:ext cx="1391521" cy="3002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타원 67"/>
          <p:cNvSpPr/>
          <p:nvPr/>
        </p:nvSpPr>
        <p:spPr>
          <a:xfrm>
            <a:off x="2735141" y="4591268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타원 68"/>
          <p:cNvSpPr/>
          <p:nvPr/>
        </p:nvSpPr>
        <p:spPr>
          <a:xfrm>
            <a:off x="2960325" y="4591268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타원 69"/>
          <p:cNvSpPr/>
          <p:nvPr/>
        </p:nvSpPr>
        <p:spPr>
          <a:xfrm>
            <a:off x="3635876" y="4591268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타원 70"/>
          <p:cNvSpPr/>
          <p:nvPr/>
        </p:nvSpPr>
        <p:spPr>
          <a:xfrm>
            <a:off x="3861060" y="4591268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677401" y="5351555"/>
            <a:ext cx="1391521" cy="3002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3" name="타원 72"/>
          <p:cNvSpPr/>
          <p:nvPr/>
        </p:nvSpPr>
        <p:spPr>
          <a:xfrm>
            <a:off x="2735141" y="542084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타원 73"/>
          <p:cNvSpPr/>
          <p:nvPr/>
        </p:nvSpPr>
        <p:spPr>
          <a:xfrm>
            <a:off x="2960325" y="542084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5" name="타원 74"/>
          <p:cNvSpPr/>
          <p:nvPr/>
        </p:nvSpPr>
        <p:spPr>
          <a:xfrm>
            <a:off x="3635876" y="542084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타원 75"/>
          <p:cNvSpPr/>
          <p:nvPr/>
        </p:nvSpPr>
        <p:spPr>
          <a:xfrm>
            <a:off x="3861060" y="542084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7" name="직선 화살표 연결선 76"/>
          <p:cNvCxnSpPr>
            <a:stCxn id="73" idx="0"/>
            <a:endCxn id="63" idx="4"/>
          </p:cNvCxnSpPr>
          <p:nvPr/>
        </p:nvCxnSpPr>
        <p:spPr>
          <a:xfrm flipV="1">
            <a:off x="2818863" y="5174436"/>
            <a:ext cx="0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3" idx="0"/>
            <a:endCxn id="64" idx="4"/>
          </p:cNvCxnSpPr>
          <p:nvPr/>
        </p:nvCxnSpPr>
        <p:spPr>
          <a:xfrm flipV="1">
            <a:off x="2818863" y="5174436"/>
            <a:ext cx="225184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3" idx="0"/>
            <a:endCxn id="65" idx="4"/>
          </p:cNvCxnSpPr>
          <p:nvPr/>
        </p:nvCxnSpPr>
        <p:spPr>
          <a:xfrm flipV="1">
            <a:off x="2818863" y="5174436"/>
            <a:ext cx="900735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3" idx="0"/>
            <a:endCxn id="66" idx="4"/>
          </p:cNvCxnSpPr>
          <p:nvPr/>
        </p:nvCxnSpPr>
        <p:spPr>
          <a:xfrm flipV="1">
            <a:off x="2818863" y="5174436"/>
            <a:ext cx="1125919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4" idx="0"/>
            <a:endCxn id="63" idx="4"/>
          </p:cNvCxnSpPr>
          <p:nvPr/>
        </p:nvCxnSpPr>
        <p:spPr>
          <a:xfrm flipH="1" flipV="1">
            <a:off x="2818863" y="5174436"/>
            <a:ext cx="225184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4" idx="0"/>
            <a:endCxn id="64" idx="4"/>
          </p:cNvCxnSpPr>
          <p:nvPr/>
        </p:nvCxnSpPr>
        <p:spPr>
          <a:xfrm flipV="1">
            <a:off x="3044047" y="5174436"/>
            <a:ext cx="0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4" idx="0"/>
            <a:endCxn id="65" idx="4"/>
          </p:cNvCxnSpPr>
          <p:nvPr/>
        </p:nvCxnSpPr>
        <p:spPr>
          <a:xfrm flipV="1">
            <a:off x="3044047" y="5174436"/>
            <a:ext cx="675551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4" idx="0"/>
            <a:endCxn id="66" idx="4"/>
          </p:cNvCxnSpPr>
          <p:nvPr/>
        </p:nvCxnSpPr>
        <p:spPr>
          <a:xfrm flipV="1">
            <a:off x="3044047" y="5174436"/>
            <a:ext cx="900735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5" idx="0"/>
            <a:endCxn id="63" idx="4"/>
          </p:cNvCxnSpPr>
          <p:nvPr/>
        </p:nvCxnSpPr>
        <p:spPr>
          <a:xfrm flipH="1" flipV="1">
            <a:off x="2818863" y="5174436"/>
            <a:ext cx="900735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5" idx="0"/>
            <a:endCxn id="64" idx="4"/>
          </p:cNvCxnSpPr>
          <p:nvPr/>
        </p:nvCxnSpPr>
        <p:spPr>
          <a:xfrm flipH="1" flipV="1">
            <a:off x="3044047" y="5174436"/>
            <a:ext cx="675551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5" idx="0"/>
            <a:endCxn id="65" idx="4"/>
          </p:cNvCxnSpPr>
          <p:nvPr/>
        </p:nvCxnSpPr>
        <p:spPr>
          <a:xfrm flipV="1">
            <a:off x="3719598" y="5174436"/>
            <a:ext cx="0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5" idx="0"/>
            <a:endCxn id="66" idx="4"/>
          </p:cNvCxnSpPr>
          <p:nvPr/>
        </p:nvCxnSpPr>
        <p:spPr>
          <a:xfrm flipV="1">
            <a:off x="3719598" y="5174436"/>
            <a:ext cx="225184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6" idx="0"/>
            <a:endCxn id="63" idx="4"/>
          </p:cNvCxnSpPr>
          <p:nvPr/>
        </p:nvCxnSpPr>
        <p:spPr>
          <a:xfrm flipH="1" flipV="1">
            <a:off x="2818863" y="5174436"/>
            <a:ext cx="1125919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6" idx="0"/>
            <a:endCxn id="64" idx="4"/>
          </p:cNvCxnSpPr>
          <p:nvPr/>
        </p:nvCxnSpPr>
        <p:spPr>
          <a:xfrm flipH="1" flipV="1">
            <a:off x="3044047" y="5174436"/>
            <a:ext cx="900735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6" idx="0"/>
            <a:endCxn id="65" idx="4"/>
          </p:cNvCxnSpPr>
          <p:nvPr/>
        </p:nvCxnSpPr>
        <p:spPr>
          <a:xfrm flipH="1" flipV="1">
            <a:off x="3719598" y="5174436"/>
            <a:ext cx="225184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4240075" y="5439109"/>
            <a:ext cx="0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94169" y="4888683"/>
            <a:ext cx="3409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3194169" y="4467082"/>
            <a:ext cx="3409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3194169" y="5304217"/>
            <a:ext cx="3409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cxnSp>
        <p:nvCxnSpPr>
          <p:cNvPr id="96" name="직선 화살표 연결선 95"/>
          <p:cNvCxnSpPr>
            <a:stCxn id="63" idx="0"/>
            <a:endCxn id="68" idx="4"/>
          </p:cNvCxnSpPr>
          <p:nvPr/>
        </p:nvCxnSpPr>
        <p:spPr>
          <a:xfrm flipV="1">
            <a:off x="2818863" y="4758712"/>
            <a:ext cx="0" cy="24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endCxn id="69" idx="4"/>
          </p:cNvCxnSpPr>
          <p:nvPr/>
        </p:nvCxnSpPr>
        <p:spPr>
          <a:xfrm flipV="1">
            <a:off x="2818863" y="4758712"/>
            <a:ext cx="225184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3" idx="0"/>
            <a:endCxn id="70" idx="4"/>
          </p:cNvCxnSpPr>
          <p:nvPr/>
        </p:nvCxnSpPr>
        <p:spPr>
          <a:xfrm flipV="1">
            <a:off x="2818863" y="4758712"/>
            <a:ext cx="900735" cy="24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71" idx="4"/>
          </p:cNvCxnSpPr>
          <p:nvPr/>
        </p:nvCxnSpPr>
        <p:spPr>
          <a:xfrm flipV="1">
            <a:off x="2818863" y="4758712"/>
            <a:ext cx="1125919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68" idx="4"/>
          </p:cNvCxnSpPr>
          <p:nvPr/>
        </p:nvCxnSpPr>
        <p:spPr>
          <a:xfrm flipH="1" flipV="1">
            <a:off x="2818863" y="4758712"/>
            <a:ext cx="225184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69" idx="4"/>
          </p:cNvCxnSpPr>
          <p:nvPr/>
        </p:nvCxnSpPr>
        <p:spPr>
          <a:xfrm flipV="1">
            <a:off x="3044047" y="4758712"/>
            <a:ext cx="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64" idx="0"/>
            <a:endCxn id="70" idx="4"/>
          </p:cNvCxnSpPr>
          <p:nvPr/>
        </p:nvCxnSpPr>
        <p:spPr>
          <a:xfrm flipV="1">
            <a:off x="3044047" y="4758712"/>
            <a:ext cx="675551" cy="24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endCxn id="71" idx="4"/>
          </p:cNvCxnSpPr>
          <p:nvPr/>
        </p:nvCxnSpPr>
        <p:spPr>
          <a:xfrm flipV="1">
            <a:off x="3044047" y="4758712"/>
            <a:ext cx="900735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endCxn id="68" idx="4"/>
          </p:cNvCxnSpPr>
          <p:nvPr/>
        </p:nvCxnSpPr>
        <p:spPr>
          <a:xfrm flipH="1" flipV="1">
            <a:off x="2818863" y="4758712"/>
            <a:ext cx="900735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9" idx="4"/>
          </p:cNvCxnSpPr>
          <p:nvPr/>
        </p:nvCxnSpPr>
        <p:spPr>
          <a:xfrm flipH="1" flipV="1">
            <a:off x="3044047" y="4758712"/>
            <a:ext cx="675551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70" idx="4"/>
          </p:cNvCxnSpPr>
          <p:nvPr/>
        </p:nvCxnSpPr>
        <p:spPr>
          <a:xfrm flipV="1">
            <a:off x="3719598" y="4758712"/>
            <a:ext cx="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65" idx="0"/>
            <a:endCxn id="71" idx="4"/>
          </p:cNvCxnSpPr>
          <p:nvPr/>
        </p:nvCxnSpPr>
        <p:spPr>
          <a:xfrm flipV="1">
            <a:off x="3719598" y="4758712"/>
            <a:ext cx="225184" cy="24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endCxn id="68" idx="4"/>
          </p:cNvCxnSpPr>
          <p:nvPr/>
        </p:nvCxnSpPr>
        <p:spPr>
          <a:xfrm flipH="1" flipV="1">
            <a:off x="2818863" y="4758712"/>
            <a:ext cx="1125919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69" idx="4"/>
          </p:cNvCxnSpPr>
          <p:nvPr/>
        </p:nvCxnSpPr>
        <p:spPr>
          <a:xfrm flipH="1" flipV="1">
            <a:off x="3044047" y="4758712"/>
            <a:ext cx="900735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70" idx="4"/>
          </p:cNvCxnSpPr>
          <p:nvPr/>
        </p:nvCxnSpPr>
        <p:spPr>
          <a:xfrm flipH="1" flipV="1">
            <a:off x="3719598" y="4758712"/>
            <a:ext cx="225184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V="1">
            <a:off x="4240075" y="5023385"/>
            <a:ext cx="0" cy="24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2" descr="http://homepages.inf.ed.ac.uk/rbf/HIPR2/figs/gauss2.gif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1"/>
          <a:stretch/>
        </p:blipFill>
        <p:spPr bwMode="auto">
          <a:xfrm>
            <a:off x="4064374" y="5857779"/>
            <a:ext cx="1064245" cy="70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12"/>
          <p:cNvSpPr/>
          <p:nvPr/>
        </p:nvSpPr>
        <p:spPr>
          <a:xfrm>
            <a:off x="2801540" y="5946068"/>
            <a:ext cx="1143243" cy="3002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4" name="타원 113"/>
          <p:cNvSpPr/>
          <p:nvPr/>
        </p:nvSpPr>
        <p:spPr>
          <a:xfrm>
            <a:off x="2844847" y="6015356"/>
            <a:ext cx="167444" cy="16744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타원 114"/>
          <p:cNvSpPr/>
          <p:nvPr/>
        </p:nvSpPr>
        <p:spPr>
          <a:xfrm>
            <a:off x="3070031" y="6015356"/>
            <a:ext cx="167444" cy="16744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6" name="타원 115"/>
          <p:cNvSpPr/>
          <p:nvPr/>
        </p:nvSpPr>
        <p:spPr>
          <a:xfrm>
            <a:off x="3513284" y="6015356"/>
            <a:ext cx="167444" cy="16744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7" name="타원 116"/>
          <p:cNvSpPr/>
          <p:nvPr/>
        </p:nvSpPr>
        <p:spPr>
          <a:xfrm>
            <a:off x="3738468" y="6015356"/>
            <a:ext cx="167444" cy="16744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8" name="TextBox 117"/>
          <p:cNvSpPr txBox="1"/>
          <p:nvPr/>
        </p:nvSpPr>
        <p:spPr>
          <a:xfrm>
            <a:off x="3194169" y="5898730"/>
            <a:ext cx="3409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cxnSp>
        <p:nvCxnSpPr>
          <p:cNvPr id="119" name="직선 화살표 연결선 118"/>
          <p:cNvCxnSpPr>
            <a:stCxn id="114" idx="0"/>
            <a:endCxn id="73" idx="4"/>
          </p:cNvCxnSpPr>
          <p:nvPr/>
        </p:nvCxnSpPr>
        <p:spPr>
          <a:xfrm flipH="1" flipV="1">
            <a:off x="2818863" y="5588287"/>
            <a:ext cx="109706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4" idx="0"/>
            <a:endCxn id="74" idx="4"/>
          </p:cNvCxnSpPr>
          <p:nvPr/>
        </p:nvCxnSpPr>
        <p:spPr>
          <a:xfrm flipV="1">
            <a:off x="2928570" y="5588287"/>
            <a:ext cx="115477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4" idx="0"/>
            <a:endCxn id="75" idx="4"/>
          </p:cNvCxnSpPr>
          <p:nvPr/>
        </p:nvCxnSpPr>
        <p:spPr>
          <a:xfrm flipV="1">
            <a:off x="2928570" y="5588287"/>
            <a:ext cx="791029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4" idx="0"/>
            <a:endCxn id="76" idx="4"/>
          </p:cNvCxnSpPr>
          <p:nvPr/>
        </p:nvCxnSpPr>
        <p:spPr>
          <a:xfrm flipV="1">
            <a:off x="2928570" y="5588287"/>
            <a:ext cx="1016213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5" idx="0"/>
            <a:endCxn id="73" idx="4"/>
          </p:cNvCxnSpPr>
          <p:nvPr/>
        </p:nvCxnSpPr>
        <p:spPr>
          <a:xfrm flipH="1" flipV="1">
            <a:off x="2818863" y="5588287"/>
            <a:ext cx="334890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5" idx="0"/>
            <a:endCxn id="74" idx="4"/>
          </p:cNvCxnSpPr>
          <p:nvPr/>
        </p:nvCxnSpPr>
        <p:spPr>
          <a:xfrm flipH="1" flipV="1">
            <a:off x="3044047" y="5588287"/>
            <a:ext cx="109706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5" idx="0"/>
            <a:endCxn id="75" idx="4"/>
          </p:cNvCxnSpPr>
          <p:nvPr/>
        </p:nvCxnSpPr>
        <p:spPr>
          <a:xfrm flipV="1">
            <a:off x="3153753" y="5588287"/>
            <a:ext cx="565845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5" idx="0"/>
            <a:endCxn id="76" idx="4"/>
          </p:cNvCxnSpPr>
          <p:nvPr/>
        </p:nvCxnSpPr>
        <p:spPr>
          <a:xfrm flipV="1">
            <a:off x="3153753" y="5588287"/>
            <a:ext cx="791029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6" idx="0"/>
            <a:endCxn id="73" idx="4"/>
          </p:cNvCxnSpPr>
          <p:nvPr/>
        </p:nvCxnSpPr>
        <p:spPr>
          <a:xfrm flipH="1" flipV="1">
            <a:off x="2818863" y="5588287"/>
            <a:ext cx="778144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6" idx="0"/>
            <a:endCxn id="74" idx="4"/>
          </p:cNvCxnSpPr>
          <p:nvPr/>
        </p:nvCxnSpPr>
        <p:spPr>
          <a:xfrm flipH="1" flipV="1">
            <a:off x="3044047" y="5588287"/>
            <a:ext cx="552960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6" idx="0"/>
            <a:endCxn id="75" idx="4"/>
          </p:cNvCxnSpPr>
          <p:nvPr/>
        </p:nvCxnSpPr>
        <p:spPr>
          <a:xfrm flipV="1">
            <a:off x="3597007" y="5588287"/>
            <a:ext cx="122592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6" idx="0"/>
            <a:endCxn id="76" idx="4"/>
          </p:cNvCxnSpPr>
          <p:nvPr/>
        </p:nvCxnSpPr>
        <p:spPr>
          <a:xfrm flipV="1">
            <a:off x="3597007" y="5588287"/>
            <a:ext cx="347775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17" idx="0"/>
            <a:endCxn id="73" idx="4"/>
          </p:cNvCxnSpPr>
          <p:nvPr/>
        </p:nvCxnSpPr>
        <p:spPr>
          <a:xfrm flipH="1" flipV="1">
            <a:off x="2818863" y="5588287"/>
            <a:ext cx="1003327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17" idx="0"/>
            <a:endCxn id="74" idx="4"/>
          </p:cNvCxnSpPr>
          <p:nvPr/>
        </p:nvCxnSpPr>
        <p:spPr>
          <a:xfrm flipH="1" flipV="1">
            <a:off x="3044047" y="5588287"/>
            <a:ext cx="778144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17" idx="0"/>
            <a:endCxn id="75" idx="4"/>
          </p:cNvCxnSpPr>
          <p:nvPr/>
        </p:nvCxnSpPr>
        <p:spPr>
          <a:xfrm flipH="1" flipV="1">
            <a:off x="3719598" y="5588287"/>
            <a:ext cx="102592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17" idx="0"/>
            <a:endCxn id="76" idx="4"/>
          </p:cNvCxnSpPr>
          <p:nvPr/>
        </p:nvCxnSpPr>
        <p:spPr>
          <a:xfrm flipV="1">
            <a:off x="3822191" y="5588287"/>
            <a:ext cx="122592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194169" y="5892898"/>
            <a:ext cx="3409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3006" y="3770453"/>
            <a:ext cx="557722" cy="5577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7" name="직사각형 136"/>
          <p:cNvSpPr/>
          <p:nvPr/>
        </p:nvSpPr>
        <p:spPr>
          <a:xfrm>
            <a:off x="4459061" y="5736508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p</a:t>
            </a:r>
            <a:r>
              <a:rPr lang="en-US" altLang="ko-KR" sz="1200" dirty="0" smtClean="0">
                <a:solidFill>
                  <a:srgbClr val="FF0000"/>
                </a:solidFill>
              </a:rPr>
              <a:t>(z)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38" name="직선 화살표 연결선 137"/>
          <p:cNvCxnSpPr>
            <a:endCxn id="68" idx="0"/>
          </p:cNvCxnSpPr>
          <p:nvPr/>
        </p:nvCxnSpPr>
        <p:spPr>
          <a:xfrm flipH="1">
            <a:off x="2818863" y="4334175"/>
            <a:ext cx="572698" cy="257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endCxn id="69" idx="0"/>
          </p:cNvCxnSpPr>
          <p:nvPr/>
        </p:nvCxnSpPr>
        <p:spPr>
          <a:xfrm flipH="1">
            <a:off x="3044047" y="4334175"/>
            <a:ext cx="347515" cy="257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70" idx="0"/>
          </p:cNvCxnSpPr>
          <p:nvPr/>
        </p:nvCxnSpPr>
        <p:spPr>
          <a:xfrm>
            <a:off x="3391562" y="4334175"/>
            <a:ext cx="328037" cy="257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endCxn id="71" idx="0"/>
          </p:cNvCxnSpPr>
          <p:nvPr/>
        </p:nvCxnSpPr>
        <p:spPr>
          <a:xfrm>
            <a:off x="3391562" y="4334175"/>
            <a:ext cx="553221" cy="257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2738956" y="2865678"/>
            <a:ext cx="1291997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3" name="타원 142"/>
          <p:cNvSpPr/>
          <p:nvPr/>
        </p:nvSpPr>
        <p:spPr>
          <a:xfrm>
            <a:off x="2792566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4" name="타원 143"/>
          <p:cNvSpPr/>
          <p:nvPr/>
        </p:nvSpPr>
        <p:spPr>
          <a:xfrm>
            <a:off x="3001644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5" name="타원 144"/>
          <p:cNvSpPr/>
          <p:nvPr/>
        </p:nvSpPr>
        <p:spPr>
          <a:xfrm>
            <a:off x="3628879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6" name="타원 145"/>
          <p:cNvSpPr/>
          <p:nvPr/>
        </p:nvSpPr>
        <p:spPr>
          <a:xfrm>
            <a:off x="3837958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738956" y="2479687"/>
            <a:ext cx="1291997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8" name="타원 147"/>
          <p:cNvSpPr/>
          <p:nvPr/>
        </p:nvSpPr>
        <p:spPr>
          <a:xfrm>
            <a:off x="2792566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9" name="타원 148"/>
          <p:cNvSpPr/>
          <p:nvPr/>
        </p:nvSpPr>
        <p:spPr>
          <a:xfrm>
            <a:off x="3001644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타원 149"/>
          <p:cNvSpPr/>
          <p:nvPr/>
        </p:nvSpPr>
        <p:spPr>
          <a:xfrm>
            <a:off x="3628879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1" name="타원 150"/>
          <p:cNvSpPr/>
          <p:nvPr/>
        </p:nvSpPr>
        <p:spPr>
          <a:xfrm>
            <a:off x="3837958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738956" y="3249930"/>
            <a:ext cx="1291997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3" name="타원 152"/>
          <p:cNvSpPr/>
          <p:nvPr/>
        </p:nvSpPr>
        <p:spPr>
          <a:xfrm>
            <a:off x="2792566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4" name="타원 153"/>
          <p:cNvSpPr/>
          <p:nvPr/>
        </p:nvSpPr>
        <p:spPr>
          <a:xfrm>
            <a:off x="3001644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5" name="타원 154"/>
          <p:cNvSpPr/>
          <p:nvPr/>
        </p:nvSpPr>
        <p:spPr>
          <a:xfrm>
            <a:off x="3628879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6" name="타원 155"/>
          <p:cNvSpPr/>
          <p:nvPr/>
        </p:nvSpPr>
        <p:spPr>
          <a:xfrm>
            <a:off x="3837958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57" name="직선 화살표 연결선 156"/>
          <p:cNvCxnSpPr>
            <a:stCxn id="153" idx="0"/>
            <a:endCxn id="143" idx="4"/>
          </p:cNvCxnSpPr>
          <p:nvPr/>
        </p:nvCxnSpPr>
        <p:spPr>
          <a:xfrm flipV="1">
            <a:off x="2870301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53" idx="0"/>
            <a:endCxn id="144" idx="4"/>
          </p:cNvCxnSpPr>
          <p:nvPr/>
        </p:nvCxnSpPr>
        <p:spPr>
          <a:xfrm flipV="1">
            <a:off x="2870301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3" idx="0"/>
            <a:endCxn id="145" idx="4"/>
          </p:cNvCxnSpPr>
          <p:nvPr/>
        </p:nvCxnSpPr>
        <p:spPr>
          <a:xfrm flipV="1">
            <a:off x="2870301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3" idx="0"/>
            <a:endCxn id="146" idx="4"/>
          </p:cNvCxnSpPr>
          <p:nvPr/>
        </p:nvCxnSpPr>
        <p:spPr>
          <a:xfrm flipV="1">
            <a:off x="2870301" y="3085479"/>
            <a:ext cx="1045392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4" idx="0"/>
            <a:endCxn id="143" idx="4"/>
          </p:cNvCxnSpPr>
          <p:nvPr/>
        </p:nvCxnSpPr>
        <p:spPr>
          <a:xfrm flipH="1" flipV="1">
            <a:off x="2870301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4" idx="0"/>
            <a:endCxn id="144" idx="4"/>
          </p:cNvCxnSpPr>
          <p:nvPr/>
        </p:nvCxnSpPr>
        <p:spPr>
          <a:xfrm flipV="1">
            <a:off x="3079379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4" idx="0"/>
            <a:endCxn id="145" idx="4"/>
          </p:cNvCxnSpPr>
          <p:nvPr/>
        </p:nvCxnSpPr>
        <p:spPr>
          <a:xfrm flipV="1">
            <a:off x="3079379" y="3085479"/>
            <a:ext cx="627235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0"/>
            <a:endCxn id="146" idx="4"/>
          </p:cNvCxnSpPr>
          <p:nvPr/>
        </p:nvCxnSpPr>
        <p:spPr>
          <a:xfrm flipV="1">
            <a:off x="3079379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5" idx="0"/>
            <a:endCxn id="143" idx="4"/>
          </p:cNvCxnSpPr>
          <p:nvPr/>
        </p:nvCxnSpPr>
        <p:spPr>
          <a:xfrm flipH="1" flipV="1">
            <a:off x="2870301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5" idx="0"/>
            <a:endCxn id="144" idx="4"/>
          </p:cNvCxnSpPr>
          <p:nvPr/>
        </p:nvCxnSpPr>
        <p:spPr>
          <a:xfrm flipH="1" flipV="1">
            <a:off x="3079379" y="3085479"/>
            <a:ext cx="627235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5" idx="0"/>
            <a:endCxn id="145" idx="4"/>
          </p:cNvCxnSpPr>
          <p:nvPr/>
        </p:nvCxnSpPr>
        <p:spPr>
          <a:xfrm flipV="1">
            <a:off x="3706614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155" idx="0"/>
            <a:endCxn id="146" idx="4"/>
          </p:cNvCxnSpPr>
          <p:nvPr/>
        </p:nvCxnSpPr>
        <p:spPr>
          <a:xfrm flipV="1">
            <a:off x="3706614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56" idx="0"/>
            <a:endCxn id="143" idx="4"/>
          </p:cNvCxnSpPr>
          <p:nvPr/>
        </p:nvCxnSpPr>
        <p:spPr>
          <a:xfrm flipH="1" flipV="1">
            <a:off x="2870301" y="3085479"/>
            <a:ext cx="1045392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56" idx="0"/>
            <a:endCxn id="144" idx="4"/>
          </p:cNvCxnSpPr>
          <p:nvPr/>
        </p:nvCxnSpPr>
        <p:spPr>
          <a:xfrm flipH="1" flipV="1">
            <a:off x="3079379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56" idx="0"/>
            <a:endCxn id="145" idx="4"/>
          </p:cNvCxnSpPr>
          <p:nvPr/>
        </p:nvCxnSpPr>
        <p:spPr>
          <a:xfrm flipH="1" flipV="1">
            <a:off x="3706614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56" idx="0"/>
            <a:endCxn id="146" idx="4"/>
          </p:cNvCxnSpPr>
          <p:nvPr/>
        </p:nvCxnSpPr>
        <p:spPr>
          <a:xfrm flipV="1">
            <a:off x="3915692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218765" y="2820163"/>
            <a:ext cx="3165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218765" y="2428716"/>
            <a:ext cx="3165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218765" y="3205977"/>
            <a:ext cx="3165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cxnSp>
        <p:nvCxnSpPr>
          <p:cNvPr id="176" name="직선 화살표 연결선 175"/>
          <p:cNvCxnSpPr>
            <a:endCxn id="148" idx="4"/>
          </p:cNvCxnSpPr>
          <p:nvPr/>
        </p:nvCxnSpPr>
        <p:spPr>
          <a:xfrm flipV="1">
            <a:off x="2870301" y="2699488"/>
            <a:ext cx="0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endCxn id="149" idx="4"/>
          </p:cNvCxnSpPr>
          <p:nvPr/>
        </p:nvCxnSpPr>
        <p:spPr>
          <a:xfrm flipV="1">
            <a:off x="2870301" y="2699488"/>
            <a:ext cx="209078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43" idx="0"/>
            <a:endCxn id="150" idx="4"/>
          </p:cNvCxnSpPr>
          <p:nvPr/>
        </p:nvCxnSpPr>
        <p:spPr>
          <a:xfrm flipV="1">
            <a:off x="2870301" y="2699488"/>
            <a:ext cx="836313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151" idx="4"/>
          </p:cNvCxnSpPr>
          <p:nvPr/>
        </p:nvCxnSpPr>
        <p:spPr>
          <a:xfrm flipV="1">
            <a:off x="2870301" y="2699488"/>
            <a:ext cx="1045392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endCxn id="148" idx="4"/>
          </p:cNvCxnSpPr>
          <p:nvPr/>
        </p:nvCxnSpPr>
        <p:spPr>
          <a:xfrm flipH="1" flipV="1">
            <a:off x="2870301" y="2699488"/>
            <a:ext cx="209078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endCxn id="149" idx="4"/>
          </p:cNvCxnSpPr>
          <p:nvPr/>
        </p:nvCxnSpPr>
        <p:spPr>
          <a:xfrm flipV="1">
            <a:off x="3079379" y="2699488"/>
            <a:ext cx="0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144" idx="0"/>
            <a:endCxn id="150" idx="4"/>
          </p:cNvCxnSpPr>
          <p:nvPr/>
        </p:nvCxnSpPr>
        <p:spPr>
          <a:xfrm flipV="1">
            <a:off x="3079379" y="2699488"/>
            <a:ext cx="627235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endCxn id="151" idx="4"/>
          </p:cNvCxnSpPr>
          <p:nvPr/>
        </p:nvCxnSpPr>
        <p:spPr>
          <a:xfrm flipV="1">
            <a:off x="3079379" y="2699488"/>
            <a:ext cx="836313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48" idx="4"/>
          </p:cNvCxnSpPr>
          <p:nvPr/>
        </p:nvCxnSpPr>
        <p:spPr>
          <a:xfrm flipH="1" flipV="1">
            <a:off x="2870301" y="2699488"/>
            <a:ext cx="836313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endCxn id="149" idx="4"/>
          </p:cNvCxnSpPr>
          <p:nvPr/>
        </p:nvCxnSpPr>
        <p:spPr>
          <a:xfrm flipH="1" flipV="1">
            <a:off x="3079379" y="2699488"/>
            <a:ext cx="627235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50" idx="4"/>
          </p:cNvCxnSpPr>
          <p:nvPr/>
        </p:nvCxnSpPr>
        <p:spPr>
          <a:xfrm flipV="1">
            <a:off x="3706614" y="2699488"/>
            <a:ext cx="0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45" idx="0"/>
            <a:endCxn id="151" idx="4"/>
          </p:cNvCxnSpPr>
          <p:nvPr/>
        </p:nvCxnSpPr>
        <p:spPr>
          <a:xfrm flipV="1">
            <a:off x="3706614" y="2699488"/>
            <a:ext cx="209078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endCxn id="148" idx="4"/>
          </p:cNvCxnSpPr>
          <p:nvPr/>
        </p:nvCxnSpPr>
        <p:spPr>
          <a:xfrm flipH="1" flipV="1">
            <a:off x="2870301" y="2699488"/>
            <a:ext cx="1045392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endCxn id="149" idx="4"/>
          </p:cNvCxnSpPr>
          <p:nvPr/>
        </p:nvCxnSpPr>
        <p:spPr>
          <a:xfrm flipH="1" flipV="1">
            <a:off x="3079379" y="2699488"/>
            <a:ext cx="836313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endCxn id="150" idx="4"/>
          </p:cNvCxnSpPr>
          <p:nvPr/>
        </p:nvCxnSpPr>
        <p:spPr>
          <a:xfrm flipH="1" flipV="1">
            <a:off x="3706614" y="2699488"/>
            <a:ext cx="209078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46" idx="0"/>
            <a:endCxn id="151" idx="4"/>
          </p:cNvCxnSpPr>
          <p:nvPr/>
        </p:nvCxnSpPr>
        <p:spPr>
          <a:xfrm flipV="1">
            <a:off x="3915692" y="2699488"/>
            <a:ext cx="0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3289351" y="2043642"/>
            <a:ext cx="155469" cy="1554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93" name="직선 화살표 연결선 192"/>
          <p:cNvCxnSpPr>
            <a:stCxn id="192" idx="4"/>
            <a:endCxn id="148" idx="0"/>
          </p:cNvCxnSpPr>
          <p:nvPr/>
        </p:nvCxnSpPr>
        <p:spPr>
          <a:xfrm flipH="1">
            <a:off x="2870301" y="2199111"/>
            <a:ext cx="496784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92" idx="4"/>
            <a:endCxn id="149" idx="0"/>
          </p:cNvCxnSpPr>
          <p:nvPr/>
        </p:nvCxnSpPr>
        <p:spPr>
          <a:xfrm flipH="1">
            <a:off x="3079379" y="2199111"/>
            <a:ext cx="287706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92" idx="4"/>
            <a:endCxn id="150" idx="0"/>
          </p:cNvCxnSpPr>
          <p:nvPr/>
        </p:nvCxnSpPr>
        <p:spPr>
          <a:xfrm>
            <a:off x="3367085" y="2199111"/>
            <a:ext cx="339529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92" idx="4"/>
            <a:endCxn id="151" idx="0"/>
          </p:cNvCxnSpPr>
          <p:nvPr/>
        </p:nvCxnSpPr>
        <p:spPr>
          <a:xfrm>
            <a:off x="3367085" y="2199111"/>
            <a:ext cx="548607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모서리가 둥근 직사각형 196"/>
          <p:cNvSpPr/>
          <p:nvPr/>
        </p:nvSpPr>
        <p:spPr>
          <a:xfrm>
            <a:off x="3232501" y="1986459"/>
            <a:ext cx="280783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98" name="직선 화살표 연결선 197"/>
          <p:cNvCxnSpPr>
            <a:stCxn id="61" idx="0"/>
            <a:endCxn id="16" idx="4"/>
          </p:cNvCxnSpPr>
          <p:nvPr/>
        </p:nvCxnSpPr>
        <p:spPr>
          <a:xfrm flipH="1" flipV="1">
            <a:off x="1012859" y="3469731"/>
            <a:ext cx="522696" cy="29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61" idx="0"/>
            <a:endCxn id="17" idx="4"/>
          </p:cNvCxnSpPr>
          <p:nvPr/>
        </p:nvCxnSpPr>
        <p:spPr>
          <a:xfrm flipH="1" flipV="1">
            <a:off x="1221937" y="3469731"/>
            <a:ext cx="313618" cy="29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61" idx="0"/>
            <a:endCxn id="18" idx="4"/>
          </p:cNvCxnSpPr>
          <p:nvPr/>
        </p:nvCxnSpPr>
        <p:spPr>
          <a:xfrm flipV="1">
            <a:off x="1535555" y="3469731"/>
            <a:ext cx="313617" cy="29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61" idx="0"/>
            <a:endCxn id="19" idx="4"/>
          </p:cNvCxnSpPr>
          <p:nvPr/>
        </p:nvCxnSpPr>
        <p:spPr>
          <a:xfrm flipV="1">
            <a:off x="1535555" y="3469731"/>
            <a:ext cx="522696" cy="29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136" idx="0"/>
            <a:endCxn id="153" idx="4"/>
          </p:cNvCxnSpPr>
          <p:nvPr/>
        </p:nvCxnSpPr>
        <p:spPr>
          <a:xfrm flipH="1" flipV="1">
            <a:off x="2870301" y="3469731"/>
            <a:ext cx="531566" cy="30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36" idx="0"/>
            <a:endCxn id="154" idx="4"/>
          </p:cNvCxnSpPr>
          <p:nvPr/>
        </p:nvCxnSpPr>
        <p:spPr>
          <a:xfrm flipH="1" flipV="1">
            <a:off x="3079379" y="3469731"/>
            <a:ext cx="322488" cy="30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36" idx="0"/>
            <a:endCxn id="155" idx="4"/>
          </p:cNvCxnSpPr>
          <p:nvPr/>
        </p:nvCxnSpPr>
        <p:spPr>
          <a:xfrm flipV="1">
            <a:off x="3401867" y="3469731"/>
            <a:ext cx="304747" cy="30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36" idx="0"/>
            <a:endCxn id="156" idx="4"/>
          </p:cNvCxnSpPr>
          <p:nvPr/>
        </p:nvCxnSpPr>
        <p:spPr>
          <a:xfrm flipV="1">
            <a:off x="3401867" y="3469731"/>
            <a:ext cx="513826" cy="30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935124" y="1138920"/>
            <a:ext cx="2773317" cy="393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Discriminative Model </a:t>
            </a:r>
            <a:r>
              <a:rPr lang="en-US" altLang="ko-KR" b="1" i="1" dirty="0" smtClean="0">
                <a:solidFill>
                  <a:schemeClr val="tx1"/>
                </a:solidFill>
              </a:rPr>
              <a:t>D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581062" y="4521961"/>
            <a:ext cx="2447154" cy="393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Generative Model </a:t>
            </a:r>
            <a:r>
              <a:rPr lang="en-US" altLang="ko-KR" b="1" i="1" dirty="0" smtClean="0">
                <a:solidFill>
                  <a:schemeClr val="tx1"/>
                </a:solidFill>
              </a:rPr>
              <a:t>G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811153" y="1124744"/>
            <a:ext cx="4531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Try to classify the sample x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D(x)=0 when x from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D(x)=1 when x from G (generator)</a:t>
            </a:r>
            <a:endParaRPr lang="ko-KR" alt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1261251" y="1620700"/>
            <a:ext cx="51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3138966" y="1620700"/>
            <a:ext cx="51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11" name="직사각형 210"/>
          <p:cNvSpPr/>
          <p:nvPr/>
        </p:nvSpPr>
        <p:spPr>
          <a:xfrm>
            <a:off x="1435812" y="5946173"/>
            <a:ext cx="1298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random noise z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773924" y="4999467"/>
            <a:ext cx="364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Try to generate sample x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As similar as the real data</a:t>
            </a:r>
            <a:endParaRPr lang="ko-KR" altLang="en-US" dirty="0"/>
          </a:p>
        </p:txBody>
      </p:sp>
      <p:sp>
        <p:nvSpPr>
          <p:cNvPr id="213" name="직사각형 212"/>
          <p:cNvSpPr/>
          <p:nvPr/>
        </p:nvSpPr>
        <p:spPr>
          <a:xfrm>
            <a:off x="148087" y="3741573"/>
            <a:ext cx="11057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sample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from 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3759029" y="3716506"/>
            <a:ext cx="1011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sample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from </a:t>
            </a:r>
            <a:r>
              <a:rPr lang="en-US" altLang="ko-KR" b="1" i="1" dirty="0" smtClean="0">
                <a:solidFill>
                  <a:srgbClr val="FF0000"/>
                </a:solidFill>
              </a:rPr>
              <a:t>G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128619" y="2584600"/>
            <a:ext cx="3080539" cy="9233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Differentiable </a:t>
            </a:r>
            <a:r>
              <a:rPr lang="en-US" altLang="ko-KR" dirty="0"/>
              <a:t>function represented by a multilayer perceptron with parameters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2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6" grpId="0"/>
      <p:bldP spid="37" grpId="0"/>
      <p:bldP spid="38" grpId="0"/>
      <p:bldP spid="55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93" grpId="0"/>
      <p:bldP spid="94" grpId="0"/>
      <p:bldP spid="95" grpId="0"/>
      <p:bldP spid="113" grpId="0" animBg="1"/>
      <p:bldP spid="114" grpId="0" animBg="1"/>
      <p:bldP spid="115" grpId="0" animBg="1"/>
      <p:bldP spid="116" grpId="0" animBg="1"/>
      <p:bldP spid="117" grpId="0" animBg="1"/>
      <p:bldP spid="118" grpId="0"/>
      <p:bldP spid="135" grpId="0"/>
      <p:bldP spid="137" grpId="0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73" grpId="0"/>
      <p:bldP spid="174" grpId="0"/>
      <p:bldP spid="175" grpId="0"/>
      <p:bldP spid="192" grpId="0" animBg="1"/>
      <p:bldP spid="197" grpId="0" animBg="1"/>
      <p:bldP spid="206" grpId="0" animBg="1"/>
      <p:bldP spid="207" grpId="0" animBg="1"/>
      <p:bldP spid="208" grpId="0"/>
      <p:bldP spid="209" grpId="0"/>
      <p:bldP spid="210" grpId="0"/>
      <p:bldP spid="211" grpId="0"/>
      <p:bldP spid="212" grpId="0"/>
      <p:bldP spid="2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1052736"/>
                <a:ext cx="9144000" cy="152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sz="2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2200" b="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1524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458102" y="3793061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" name="타원 6"/>
          <p:cNvSpPr/>
          <p:nvPr/>
        </p:nvSpPr>
        <p:spPr>
          <a:xfrm>
            <a:off x="49579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타원 7"/>
          <p:cNvSpPr/>
          <p:nvPr/>
        </p:nvSpPr>
        <p:spPr>
          <a:xfrm>
            <a:off x="64278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 8"/>
          <p:cNvSpPr/>
          <p:nvPr/>
        </p:nvSpPr>
        <p:spPr>
          <a:xfrm>
            <a:off x="1083772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타원 9"/>
          <p:cNvSpPr/>
          <p:nvPr/>
        </p:nvSpPr>
        <p:spPr>
          <a:xfrm>
            <a:off x="123076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8102" y="3521686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타원 11"/>
          <p:cNvSpPr/>
          <p:nvPr/>
        </p:nvSpPr>
        <p:spPr>
          <a:xfrm>
            <a:off x="49579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 12"/>
          <p:cNvSpPr/>
          <p:nvPr/>
        </p:nvSpPr>
        <p:spPr>
          <a:xfrm>
            <a:off x="64278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" name="타원 13"/>
          <p:cNvSpPr/>
          <p:nvPr/>
        </p:nvSpPr>
        <p:spPr>
          <a:xfrm>
            <a:off x="1083772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타원 14"/>
          <p:cNvSpPr/>
          <p:nvPr/>
        </p:nvSpPr>
        <p:spPr>
          <a:xfrm>
            <a:off x="123076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8102" y="4063214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타원 16"/>
          <p:cNvSpPr/>
          <p:nvPr/>
        </p:nvSpPr>
        <p:spPr>
          <a:xfrm>
            <a:off x="49579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타원 17"/>
          <p:cNvSpPr/>
          <p:nvPr/>
        </p:nvSpPr>
        <p:spPr>
          <a:xfrm>
            <a:off x="64278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타원 18"/>
          <p:cNvSpPr/>
          <p:nvPr/>
        </p:nvSpPr>
        <p:spPr>
          <a:xfrm>
            <a:off x="1083772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타원 19"/>
          <p:cNvSpPr/>
          <p:nvPr/>
        </p:nvSpPr>
        <p:spPr>
          <a:xfrm>
            <a:off x="123076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21" name="직선 화살표 연결선 20"/>
          <p:cNvCxnSpPr>
            <a:stCxn id="17" idx="0"/>
            <a:endCxn id="7" idx="4"/>
          </p:cNvCxnSpPr>
          <p:nvPr/>
        </p:nvCxnSpPr>
        <p:spPr>
          <a:xfrm flipV="1">
            <a:off x="550446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0"/>
            <a:endCxn id="8" idx="4"/>
          </p:cNvCxnSpPr>
          <p:nvPr/>
        </p:nvCxnSpPr>
        <p:spPr>
          <a:xfrm flipV="1">
            <a:off x="550446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7" idx="0"/>
            <a:endCxn id="9" idx="4"/>
          </p:cNvCxnSpPr>
          <p:nvPr/>
        </p:nvCxnSpPr>
        <p:spPr>
          <a:xfrm flipV="1">
            <a:off x="550446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0"/>
            <a:endCxn id="10" idx="4"/>
          </p:cNvCxnSpPr>
          <p:nvPr/>
        </p:nvCxnSpPr>
        <p:spPr>
          <a:xfrm flipV="1">
            <a:off x="550446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0"/>
            <a:endCxn id="7" idx="4"/>
          </p:cNvCxnSpPr>
          <p:nvPr/>
        </p:nvCxnSpPr>
        <p:spPr>
          <a:xfrm flipH="1" flipV="1">
            <a:off x="550446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0"/>
            <a:endCxn id="8" idx="4"/>
          </p:cNvCxnSpPr>
          <p:nvPr/>
        </p:nvCxnSpPr>
        <p:spPr>
          <a:xfrm flipV="1">
            <a:off x="697440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0"/>
            <a:endCxn id="9" idx="4"/>
          </p:cNvCxnSpPr>
          <p:nvPr/>
        </p:nvCxnSpPr>
        <p:spPr>
          <a:xfrm flipV="1">
            <a:off x="697440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0"/>
            <a:endCxn id="10" idx="4"/>
          </p:cNvCxnSpPr>
          <p:nvPr/>
        </p:nvCxnSpPr>
        <p:spPr>
          <a:xfrm flipV="1">
            <a:off x="697440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0"/>
            <a:endCxn id="7" idx="4"/>
          </p:cNvCxnSpPr>
          <p:nvPr/>
        </p:nvCxnSpPr>
        <p:spPr>
          <a:xfrm flipH="1" flipV="1">
            <a:off x="550446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0"/>
            <a:endCxn id="8" idx="4"/>
          </p:cNvCxnSpPr>
          <p:nvPr/>
        </p:nvCxnSpPr>
        <p:spPr>
          <a:xfrm flipH="1" flipV="1">
            <a:off x="697440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0"/>
            <a:endCxn id="9" idx="4"/>
          </p:cNvCxnSpPr>
          <p:nvPr/>
        </p:nvCxnSpPr>
        <p:spPr>
          <a:xfrm flipV="1">
            <a:off x="1138425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0"/>
            <a:endCxn id="10" idx="4"/>
          </p:cNvCxnSpPr>
          <p:nvPr/>
        </p:nvCxnSpPr>
        <p:spPr>
          <a:xfrm flipV="1">
            <a:off x="1138425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0"/>
            <a:endCxn id="7" idx="4"/>
          </p:cNvCxnSpPr>
          <p:nvPr/>
        </p:nvCxnSpPr>
        <p:spPr>
          <a:xfrm flipH="1" flipV="1">
            <a:off x="550446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0"/>
            <a:endCxn id="8" idx="4"/>
          </p:cNvCxnSpPr>
          <p:nvPr/>
        </p:nvCxnSpPr>
        <p:spPr>
          <a:xfrm flipH="1" flipV="1">
            <a:off x="697440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0" idx="0"/>
            <a:endCxn id="9" idx="4"/>
          </p:cNvCxnSpPr>
          <p:nvPr/>
        </p:nvCxnSpPr>
        <p:spPr>
          <a:xfrm flipH="1" flipV="1">
            <a:off x="1138425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0" idx="0"/>
            <a:endCxn id="10" idx="4"/>
          </p:cNvCxnSpPr>
          <p:nvPr/>
        </p:nvCxnSpPr>
        <p:spPr>
          <a:xfrm flipV="1">
            <a:off x="1285419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5437" y="3761061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95437" y="3485850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95437" y="4032312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endCxn id="12" idx="4"/>
          </p:cNvCxnSpPr>
          <p:nvPr/>
        </p:nvCxnSpPr>
        <p:spPr>
          <a:xfrm flipV="1">
            <a:off x="550446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13" idx="4"/>
          </p:cNvCxnSpPr>
          <p:nvPr/>
        </p:nvCxnSpPr>
        <p:spPr>
          <a:xfrm flipV="1">
            <a:off x="550446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" idx="0"/>
            <a:endCxn id="14" idx="4"/>
          </p:cNvCxnSpPr>
          <p:nvPr/>
        </p:nvCxnSpPr>
        <p:spPr>
          <a:xfrm flipV="1">
            <a:off x="550446" y="3676220"/>
            <a:ext cx="587979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5" idx="4"/>
          </p:cNvCxnSpPr>
          <p:nvPr/>
        </p:nvCxnSpPr>
        <p:spPr>
          <a:xfrm flipV="1">
            <a:off x="550446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12" idx="4"/>
          </p:cNvCxnSpPr>
          <p:nvPr/>
        </p:nvCxnSpPr>
        <p:spPr>
          <a:xfrm flipH="1" flipV="1">
            <a:off x="550446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13" idx="4"/>
          </p:cNvCxnSpPr>
          <p:nvPr/>
        </p:nvCxnSpPr>
        <p:spPr>
          <a:xfrm flipV="1">
            <a:off x="697440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0"/>
            <a:endCxn id="14" idx="4"/>
          </p:cNvCxnSpPr>
          <p:nvPr/>
        </p:nvCxnSpPr>
        <p:spPr>
          <a:xfrm flipV="1">
            <a:off x="697440" y="3676220"/>
            <a:ext cx="44098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5" idx="4"/>
          </p:cNvCxnSpPr>
          <p:nvPr/>
        </p:nvCxnSpPr>
        <p:spPr>
          <a:xfrm flipV="1">
            <a:off x="697440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2" idx="4"/>
          </p:cNvCxnSpPr>
          <p:nvPr/>
        </p:nvCxnSpPr>
        <p:spPr>
          <a:xfrm flipH="1" flipV="1">
            <a:off x="550446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4"/>
          </p:cNvCxnSpPr>
          <p:nvPr/>
        </p:nvCxnSpPr>
        <p:spPr>
          <a:xfrm flipH="1" flipV="1">
            <a:off x="697440" y="3676220"/>
            <a:ext cx="44098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14" idx="4"/>
          </p:cNvCxnSpPr>
          <p:nvPr/>
        </p:nvCxnSpPr>
        <p:spPr>
          <a:xfrm flipV="1">
            <a:off x="1138425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9" idx="0"/>
            <a:endCxn id="15" idx="4"/>
          </p:cNvCxnSpPr>
          <p:nvPr/>
        </p:nvCxnSpPr>
        <p:spPr>
          <a:xfrm flipV="1">
            <a:off x="1138425" y="3676220"/>
            <a:ext cx="14699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2" idx="4"/>
          </p:cNvCxnSpPr>
          <p:nvPr/>
        </p:nvCxnSpPr>
        <p:spPr>
          <a:xfrm flipH="1" flipV="1">
            <a:off x="550446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3" idx="4"/>
          </p:cNvCxnSpPr>
          <p:nvPr/>
        </p:nvCxnSpPr>
        <p:spPr>
          <a:xfrm flipH="1" flipV="1">
            <a:off x="697440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4" idx="4"/>
          </p:cNvCxnSpPr>
          <p:nvPr/>
        </p:nvCxnSpPr>
        <p:spPr>
          <a:xfrm flipH="1" flipV="1">
            <a:off x="1138425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0"/>
            <a:endCxn id="15" idx="4"/>
          </p:cNvCxnSpPr>
          <p:nvPr/>
        </p:nvCxnSpPr>
        <p:spPr>
          <a:xfrm flipV="1">
            <a:off x="1285419" y="3676220"/>
            <a:ext cx="0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45063" y="3215120"/>
            <a:ext cx="109304" cy="109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57" name="직선 화살표 연결선 56"/>
          <p:cNvCxnSpPr>
            <a:stCxn id="56" idx="4"/>
            <a:endCxn id="12" idx="0"/>
          </p:cNvCxnSpPr>
          <p:nvPr/>
        </p:nvCxnSpPr>
        <p:spPr>
          <a:xfrm flipH="1">
            <a:off x="550446" y="3324424"/>
            <a:ext cx="34927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4"/>
            <a:endCxn id="13" idx="0"/>
          </p:cNvCxnSpPr>
          <p:nvPr/>
        </p:nvCxnSpPr>
        <p:spPr>
          <a:xfrm flipH="1">
            <a:off x="697440" y="3324424"/>
            <a:ext cx="202275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6" idx="4"/>
            <a:endCxn id="14" idx="0"/>
          </p:cNvCxnSpPr>
          <p:nvPr/>
        </p:nvCxnSpPr>
        <p:spPr>
          <a:xfrm>
            <a:off x="899715" y="3324424"/>
            <a:ext cx="23871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6" idx="4"/>
            <a:endCxn id="15" idx="0"/>
          </p:cNvCxnSpPr>
          <p:nvPr/>
        </p:nvCxnSpPr>
        <p:spPr>
          <a:xfrm>
            <a:off x="899715" y="3324424"/>
            <a:ext cx="385704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805094" y="3174917"/>
            <a:ext cx="197408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69" y="4424056"/>
            <a:ext cx="359728" cy="359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모서리가 둥근 직사각형 62"/>
          <p:cNvSpPr/>
          <p:nvPr/>
        </p:nvSpPr>
        <p:spPr>
          <a:xfrm>
            <a:off x="1720720" y="5249822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타원 63"/>
          <p:cNvSpPr/>
          <p:nvPr/>
        </p:nvSpPr>
        <p:spPr>
          <a:xfrm>
            <a:off x="1761315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5" name="타원 64"/>
          <p:cNvSpPr/>
          <p:nvPr/>
        </p:nvSpPr>
        <p:spPr>
          <a:xfrm>
            <a:off x="1919633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6" name="타원 65"/>
          <p:cNvSpPr/>
          <p:nvPr/>
        </p:nvSpPr>
        <p:spPr>
          <a:xfrm>
            <a:off x="2394587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7" name="타원 66"/>
          <p:cNvSpPr/>
          <p:nvPr/>
        </p:nvSpPr>
        <p:spPr>
          <a:xfrm>
            <a:off x="2552905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720720" y="4957543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타원 68"/>
          <p:cNvSpPr/>
          <p:nvPr/>
        </p:nvSpPr>
        <p:spPr>
          <a:xfrm>
            <a:off x="1761315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타원 69"/>
          <p:cNvSpPr/>
          <p:nvPr/>
        </p:nvSpPr>
        <p:spPr>
          <a:xfrm>
            <a:off x="1919633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1" name="타원 70"/>
          <p:cNvSpPr/>
          <p:nvPr/>
        </p:nvSpPr>
        <p:spPr>
          <a:xfrm>
            <a:off x="2394587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타원 71"/>
          <p:cNvSpPr/>
          <p:nvPr/>
        </p:nvSpPr>
        <p:spPr>
          <a:xfrm>
            <a:off x="2552905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720720" y="5540785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4" name="타원 73"/>
          <p:cNvSpPr/>
          <p:nvPr/>
        </p:nvSpPr>
        <p:spPr>
          <a:xfrm>
            <a:off x="1761315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5" name="타원 74"/>
          <p:cNvSpPr/>
          <p:nvPr/>
        </p:nvSpPr>
        <p:spPr>
          <a:xfrm>
            <a:off x="1919633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6" name="타원 75"/>
          <p:cNvSpPr/>
          <p:nvPr/>
        </p:nvSpPr>
        <p:spPr>
          <a:xfrm>
            <a:off x="2394587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타원 76"/>
          <p:cNvSpPr/>
          <p:nvPr/>
        </p:nvSpPr>
        <p:spPr>
          <a:xfrm>
            <a:off x="2552905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78" name="직선 화살표 연결선 77"/>
          <p:cNvCxnSpPr>
            <a:stCxn id="74" idx="0"/>
            <a:endCxn id="64" idx="4"/>
          </p:cNvCxnSpPr>
          <p:nvPr/>
        </p:nvCxnSpPr>
        <p:spPr>
          <a:xfrm flipV="1">
            <a:off x="1820177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4" idx="0"/>
            <a:endCxn id="65" idx="4"/>
          </p:cNvCxnSpPr>
          <p:nvPr/>
        </p:nvCxnSpPr>
        <p:spPr>
          <a:xfrm flipV="1">
            <a:off x="1820177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4" idx="0"/>
            <a:endCxn id="66" idx="4"/>
          </p:cNvCxnSpPr>
          <p:nvPr/>
        </p:nvCxnSpPr>
        <p:spPr>
          <a:xfrm flipV="1">
            <a:off x="1820177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4" idx="0"/>
            <a:endCxn id="67" idx="4"/>
          </p:cNvCxnSpPr>
          <p:nvPr/>
        </p:nvCxnSpPr>
        <p:spPr>
          <a:xfrm flipV="1">
            <a:off x="1820177" y="5416259"/>
            <a:ext cx="79159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5" idx="0"/>
            <a:endCxn id="64" idx="4"/>
          </p:cNvCxnSpPr>
          <p:nvPr/>
        </p:nvCxnSpPr>
        <p:spPr>
          <a:xfrm flipH="1" flipV="1">
            <a:off x="1820177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5" idx="0"/>
            <a:endCxn id="65" idx="4"/>
          </p:cNvCxnSpPr>
          <p:nvPr/>
        </p:nvCxnSpPr>
        <p:spPr>
          <a:xfrm flipV="1">
            <a:off x="1978495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5" idx="0"/>
            <a:endCxn id="66" idx="4"/>
          </p:cNvCxnSpPr>
          <p:nvPr/>
        </p:nvCxnSpPr>
        <p:spPr>
          <a:xfrm flipV="1">
            <a:off x="1978495" y="5416259"/>
            <a:ext cx="474954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5" idx="0"/>
            <a:endCxn id="67" idx="4"/>
          </p:cNvCxnSpPr>
          <p:nvPr/>
        </p:nvCxnSpPr>
        <p:spPr>
          <a:xfrm flipV="1">
            <a:off x="1978495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6" idx="0"/>
            <a:endCxn id="64" idx="4"/>
          </p:cNvCxnSpPr>
          <p:nvPr/>
        </p:nvCxnSpPr>
        <p:spPr>
          <a:xfrm flipH="1" flipV="1">
            <a:off x="1820177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6" idx="0"/>
            <a:endCxn id="65" idx="4"/>
          </p:cNvCxnSpPr>
          <p:nvPr/>
        </p:nvCxnSpPr>
        <p:spPr>
          <a:xfrm flipH="1" flipV="1">
            <a:off x="1978495" y="5416259"/>
            <a:ext cx="474954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6" idx="0"/>
            <a:endCxn id="66" idx="4"/>
          </p:cNvCxnSpPr>
          <p:nvPr/>
        </p:nvCxnSpPr>
        <p:spPr>
          <a:xfrm flipV="1">
            <a:off x="2453448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6" idx="0"/>
            <a:endCxn id="67" idx="4"/>
          </p:cNvCxnSpPr>
          <p:nvPr/>
        </p:nvCxnSpPr>
        <p:spPr>
          <a:xfrm flipV="1">
            <a:off x="2453448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7" idx="0"/>
            <a:endCxn id="64" idx="4"/>
          </p:cNvCxnSpPr>
          <p:nvPr/>
        </p:nvCxnSpPr>
        <p:spPr>
          <a:xfrm flipH="1" flipV="1">
            <a:off x="1820177" y="5416259"/>
            <a:ext cx="79159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7" idx="0"/>
            <a:endCxn id="65" idx="4"/>
          </p:cNvCxnSpPr>
          <p:nvPr/>
        </p:nvCxnSpPr>
        <p:spPr>
          <a:xfrm flipH="1" flipV="1">
            <a:off x="1978495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7" idx="0"/>
            <a:endCxn id="66" idx="4"/>
          </p:cNvCxnSpPr>
          <p:nvPr/>
        </p:nvCxnSpPr>
        <p:spPr>
          <a:xfrm flipH="1" flipV="1">
            <a:off x="2453448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0"/>
            <a:endCxn id="67" idx="4"/>
          </p:cNvCxnSpPr>
          <p:nvPr/>
        </p:nvCxnSpPr>
        <p:spPr>
          <a:xfrm flipV="1">
            <a:off x="2611767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084040" y="5215357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2084040" y="4918946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2084040" y="5507503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97" name="직선 화살표 연결선 96"/>
          <p:cNvCxnSpPr>
            <a:stCxn id="64" idx="0"/>
            <a:endCxn id="69" idx="4"/>
          </p:cNvCxnSpPr>
          <p:nvPr/>
        </p:nvCxnSpPr>
        <p:spPr>
          <a:xfrm flipV="1">
            <a:off x="1820177" y="5123980"/>
            <a:ext cx="0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70" idx="4"/>
          </p:cNvCxnSpPr>
          <p:nvPr/>
        </p:nvCxnSpPr>
        <p:spPr>
          <a:xfrm flipV="1">
            <a:off x="1820177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4" idx="0"/>
            <a:endCxn id="71" idx="4"/>
          </p:cNvCxnSpPr>
          <p:nvPr/>
        </p:nvCxnSpPr>
        <p:spPr>
          <a:xfrm flipV="1">
            <a:off x="1820177" y="5123980"/>
            <a:ext cx="633272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72" idx="4"/>
          </p:cNvCxnSpPr>
          <p:nvPr/>
        </p:nvCxnSpPr>
        <p:spPr>
          <a:xfrm flipV="1">
            <a:off x="1820177" y="5123980"/>
            <a:ext cx="79159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69" idx="4"/>
          </p:cNvCxnSpPr>
          <p:nvPr/>
        </p:nvCxnSpPr>
        <p:spPr>
          <a:xfrm flipH="1" flipV="1">
            <a:off x="1820177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70" idx="4"/>
          </p:cNvCxnSpPr>
          <p:nvPr/>
        </p:nvCxnSpPr>
        <p:spPr>
          <a:xfrm flipV="1">
            <a:off x="1978495" y="5123980"/>
            <a:ext cx="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5" idx="0"/>
            <a:endCxn id="71" idx="4"/>
          </p:cNvCxnSpPr>
          <p:nvPr/>
        </p:nvCxnSpPr>
        <p:spPr>
          <a:xfrm flipV="1">
            <a:off x="1978495" y="5123980"/>
            <a:ext cx="474954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endCxn id="72" idx="4"/>
          </p:cNvCxnSpPr>
          <p:nvPr/>
        </p:nvCxnSpPr>
        <p:spPr>
          <a:xfrm flipV="1">
            <a:off x="1978495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9" idx="4"/>
          </p:cNvCxnSpPr>
          <p:nvPr/>
        </p:nvCxnSpPr>
        <p:spPr>
          <a:xfrm flipH="1" flipV="1">
            <a:off x="1820177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70" idx="4"/>
          </p:cNvCxnSpPr>
          <p:nvPr/>
        </p:nvCxnSpPr>
        <p:spPr>
          <a:xfrm flipH="1" flipV="1">
            <a:off x="1978495" y="5123980"/>
            <a:ext cx="474954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1" idx="4"/>
          </p:cNvCxnSpPr>
          <p:nvPr/>
        </p:nvCxnSpPr>
        <p:spPr>
          <a:xfrm flipV="1">
            <a:off x="2453448" y="5123980"/>
            <a:ext cx="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66" idx="0"/>
            <a:endCxn id="72" idx="4"/>
          </p:cNvCxnSpPr>
          <p:nvPr/>
        </p:nvCxnSpPr>
        <p:spPr>
          <a:xfrm flipV="1">
            <a:off x="2453448" y="5123980"/>
            <a:ext cx="158318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69" idx="4"/>
          </p:cNvCxnSpPr>
          <p:nvPr/>
        </p:nvCxnSpPr>
        <p:spPr>
          <a:xfrm flipH="1" flipV="1">
            <a:off x="1820177" y="5123980"/>
            <a:ext cx="79159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70" idx="4"/>
          </p:cNvCxnSpPr>
          <p:nvPr/>
        </p:nvCxnSpPr>
        <p:spPr>
          <a:xfrm flipH="1" flipV="1">
            <a:off x="1978495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71" idx="4"/>
          </p:cNvCxnSpPr>
          <p:nvPr/>
        </p:nvCxnSpPr>
        <p:spPr>
          <a:xfrm flipH="1" flipV="1">
            <a:off x="2453448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67" idx="0"/>
            <a:endCxn id="72" idx="4"/>
          </p:cNvCxnSpPr>
          <p:nvPr/>
        </p:nvCxnSpPr>
        <p:spPr>
          <a:xfrm flipV="1">
            <a:off x="2611767" y="5123980"/>
            <a:ext cx="0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http://homepages.inf.ed.ac.uk/rbf/HIPR2/figs/gauss2.gif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1"/>
          <a:stretch/>
        </p:blipFill>
        <p:spPr bwMode="auto">
          <a:xfrm>
            <a:off x="1993143" y="6124537"/>
            <a:ext cx="748229" cy="4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모서리가 둥근 직사각형 113"/>
          <p:cNvSpPr/>
          <p:nvPr/>
        </p:nvSpPr>
        <p:spPr>
          <a:xfrm>
            <a:off x="1807998" y="5958764"/>
            <a:ext cx="803770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5" name="타원 114"/>
          <p:cNvSpPr/>
          <p:nvPr/>
        </p:nvSpPr>
        <p:spPr>
          <a:xfrm>
            <a:off x="1838445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6" name="타원 115"/>
          <p:cNvSpPr/>
          <p:nvPr/>
        </p:nvSpPr>
        <p:spPr>
          <a:xfrm>
            <a:off x="1996763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7" name="타원 116"/>
          <p:cNvSpPr/>
          <p:nvPr/>
        </p:nvSpPr>
        <p:spPr>
          <a:xfrm>
            <a:off x="2308397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8" name="타원 117"/>
          <p:cNvSpPr/>
          <p:nvPr/>
        </p:nvSpPr>
        <p:spPr>
          <a:xfrm>
            <a:off x="2466715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9" name="TextBox 118"/>
          <p:cNvSpPr txBox="1"/>
          <p:nvPr/>
        </p:nvSpPr>
        <p:spPr>
          <a:xfrm>
            <a:off x="2084040" y="5925482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120" name="직선 화살표 연결선 119"/>
          <p:cNvCxnSpPr>
            <a:stCxn id="115" idx="0"/>
            <a:endCxn id="74" idx="4"/>
          </p:cNvCxnSpPr>
          <p:nvPr/>
        </p:nvCxnSpPr>
        <p:spPr>
          <a:xfrm flipH="1" flipV="1">
            <a:off x="1820177" y="5707222"/>
            <a:ext cx="7713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5" idx="0"/>
            <a:endCxn id="75" idx="4"/>
          </p:cNvCxnSpPr>
          <p:nvPr/>
        </p:nvCxnSpPr>
        <p:spPr>
          <a:xfrm flipV="1">
            <a:off x="1897307" y="5707222"/>
            <a:ext cx="81187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5" idx="0"/>
            <a:endCxn id="76" idx="4"/>
          </p:cNvCxnSpPr>
          <p:nvPr/>
        </p:nvCxnSpPr>
        <p:spPr>
          <a:xfrm flipV="1">
            <a:off x="1897307" y="5707222"/>
            <a:ext cx="556142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5" idx="0"/>
            <a:endCxn id="77" idx="4"/>
          </p:cNvCxnSpPr>
          <p:nvPr/>
        </p:nvCxnSpPr>
        <p:spPr>
          <a:xfrm flipV="1">
            <a:off x="1897307" y="5707222"/>
            <a:ext cx="71446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6" idx="0"/>
            <a:endCxn id="74" idx="4"/>
          </p:cNvCxnSpPr>
          <p:nvPr/>
        </p:nvCxnSpPr>
        <p:spPr>
          <a:xfrm flipH="1" flipV="1">
            <a:off x="1820177" y="5707222"/>
            <a:ext cx="235448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6" idx="0"/>
            <a:endCxn id="75" idx="4"/>
          </p:cNvCxnSpPr>
          <p:nvPr/>
        </p:nvCxnSpPr>
        <p:spPr>
          <a:xfrm flipH="1" flipV="1">
            <a:off x="1978495" y="5707222"/>
            <a:ext cx="7713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6" idx="0"/>
            <a:endCxn id="76" idx="4"/>
          </p:cNvCxnSpPr>
          <p:nvPr/>
        </p:nvCxnSpPr>
        <p:spPr>
          <a:xfrm flipV="1">
            <a:off x="2055625" y="5707222"/>
            <a:ext cx="397824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6" idx="0"/>
            <a:endCxn id="77" idx="4"/>
          </p:cNvCxnSpPr>
          <p:nvPr/>
        </p:nvCxnSpPr>
        <p:spPr>
          <a:xfrm flipV="1">
            <a:off x="2055625" y="5707222"/>
            <a:ext cx="556142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7" idx="0"/>
            <a:endCxn id="74" idx="4"/>
          </p:cNvCxnSpPr>
          <p:nvPr/>
        </p:nvCxnSpPr>
        <p:spPr>
          <a:xfrm flipH="1" flipV="1">
            <a:off x="1820177" y="5707222"/>
            <a:ext cx="547083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7" idx="0"/>
            <a:endCxn id="75" idx="4"/>
          </p:cNvCxnSpPr>
          <p:nvPr/>
        </p:nvCxnSpPr>
        <p:spPr>
          <a:xfrm flipH="1" flipV="1">
            <a:off x="1978495" y="5707222"/>
            <a:ext cx="388765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7" idx="0"/>
            <a:endCxn id="76" idx="4"/>
          </p:cNvCxnSpPr>
          <p:nvPr/>
        </p:nvCxnSpPr>
        <p:spPr>
          <a:xfrm flipV="1">
            <a:off x="2367259" y="5707222"/>
            <a:ext cx="8619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17" idx="0"/>
            <a:endCxn id="77" idx="4"/>
          </p:cNvCxnSpPr>
          <p:nvPr/>
        </p:nvCxnSpPr>
        <p:spPr>
          <a:xfrm flipV="1">
            <a:off x="2367259" y="5707222"/>
            <a:ext cx="244507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18" idx="0"/>
            <a:endCxn id="74" idx="4"/>
          </p:cNvCxnSpPr>
          <p:nvPr/>
        </p:nvCxnSpPr>
        <p:spPr>
          <a:xfrm flipH="1" flipV="1">
            <a:off x="1820177" y="5707222"/>
            <a:ext cx="70540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18" idx="0"/>
            <a:endCxn id="75" idx="4"/>
          </p:cNvCxnSpPr>
          <p:nvPr/>
        </p:nvCxnSpPr>
        <p:spPr>
          <a:xfrm flipH="1" flipV="1">
            <a:off x="1978495" y="5707222"/>
            <a:ext cx="547083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18" idx="0"/>
            <a:endCxn id="76" idx="4"/>
          </p:cNvCxnSpPr>
          <p:nvPr/>
        </p:nvCxnSpPr>
        <p:spPr>
          <a:xfrm flipH="1" flipV="1">
            <a:off x="2453448" y="5707222"/>
            <a:ext cx="72128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8" idx="0"/>
            <a:endCxn id="77" idx="4"/>
          </p:cNvCxnSpPr>
          <p:nvPr/>
        </p:nvCxnSpPr>
        <p:spPr>
          <a:xfrm flipV="1">
            <a:off x="2525578" y="5707222"/>
            <a:ext cx="8619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084040" y="5921382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4008" y="4429173"/>
            <a:ext cx="392113" cy="392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8" name="직사각형 137"/>
          <p:cNvSpPr/>
          <p:nvPr/>
        </p:nvSpPr>
        <p:spPr>
          <a:xfrm>
            <a:off x="2930407" y="5811430"/>
            <a:ext cx="380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p</a:t>
            </a:r>
            <a:r>
              <a:rPr lang="en-US" altLang="ko-KR" sz="1000" dirty="0" smtClean="0">
                <a:solidFill>
                  <a:srgbClr val="FF0000"/>
                </a:solidFill>
              </a:rPr>
              <a:t>(z)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9" name="직선 화살표 연결선 138"/>
          <p:cNvCxnSpPr>
            <a:endCxn id="69" idx="0"/>
          </p:cNvCxnSpPr>
          <p:nvPr/>
        </p:nvCxnSpPr>
        <p:spPr>
          <a:xfrm flipH="1">
            <a:off x="1820177" y="4825504"/>
            <a:ext cx="402642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70" idx="0"/>
          </p:cNvCxnSpPr>
          <p:nvPr/>
        </p:nvCxnSpPr>
        <p:spPr>
          <a:xfrm flipH="1">
            <a:off x="1978495" y="4825504"/>
            <a:ext cx="244324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endCxn id="71" idx="0"/>
          </p:cNvCxnSpPr>
          <p:nvPr/>
        </p:nvCxnSpPr>
        <p:spPr>
          <a:xfrm>
            <a:off x="2222819" y="4825504"/>
            <a:ext cx="230630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endCxn id="72" idx="0"/>
          </p:cNvCxnSpPr>
          <p:nvPr/>
        </p:nvCxnSpPr>
        <p:spPr>
          <a:xfrm>
            <a:off x="2222819" y="4825504"/>
            <a:ext cx="388948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1763997" y="3793061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4" name="타원 143"/>
          <p:cNvSpPr/>
          <p:nvPr/>
        </p:nvSpPr>
        <p:spPr>
          <a:xfrm>
            <a:off x="180168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5" name="타원 144"/>
          <p:cNvSpPr/>
          <p:nvPr/>
        </p:nvSpPr>
        <p:spPr>
          <a:xfrm>
            <a:off x="194868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6" name="타원 145"/>
          <p:cNvSpPr/>
          <p:nvPr/>
        </p:nvSpPr>
        <p:spPr>
          <a:xfrm>
            <a:off x="2389667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7" name="타원 146"/>
          <p:cNvSpPr/>
          <p:nvPr/>
        </p:nvSpPr>
        <p:spPr>
          <a:xfrm>
            <a:off x="253666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1763997" y="3521686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9" name="타원 148"/>
          <p:cNvSpPr/>
          <p:nvPr/>
        </p:nvSpPr>
        <p:spPr>
          <a:xfrm>
            <a:off x="180168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타원 149"/>
          <p:cNvSpPr/>
          <p:nvPr/>
        </p:nvSpPr>
        <p:spPr>
          <a:xfrm>
            <a:off x="194868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1" name="타원 150"/>
          <p:cNvSpPr/>
          <p:nvPr/>
        </p:nvSpPr>
        <p:spPr>
          <a:xfrm>
            <a:off x="2389667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2" name="타원 151"/>
          <p:cNvSpPr/>
          <p:nvPr/>
        </p:nvSpPr>
        <p:spPr>
          <a:xfrm>
            <a:off x="253666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763997" y="4063214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4" name="타원 153"/>
          <p:cNvSpPr/>
          <p:nvPr/>
        </p:nvSpPr>
        <p:spPr>
          <a:xfrm>
            <a:off x="180168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5" name="타원 154"/>
          <p:cNvSpPr/>
          <p:nvPr/>
        </p:nvSpPr>
        <p:spPr>
          <a:xfrm>
            <a:off x="194868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6" name="타원 155"/>
          <p:cNvSpPr/>
          <p:nvPr/>
        </p:nvSpPr>
        <p:spPr>
          <a:xfrm>
            <a:off x="2389667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7" name="타원 156"/>
          <p:cNvSpPr/>
          <p:nvPr/>
        </p:nvSpPr>
        <p:spPr>
          <a:xfrm>
            <a:off x="253666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8" name="직선 화살표 연결선 157"/>
          <p:cNvCxnSpPr>
            <a:stCxn id="154" idx="0"/>
            <a:endCxn id="144" idx="4"/>
          </p:cNvCxnSpPr>
          <p:nvPr/>
        </p:nvCxnSpPr>
        <p:spPr>
          <a:xfrm flipV="1">
            <a:off x="1856341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4" idx="0"/>
            <a:endCxn id="145" idx="4"/>
          </p:cNvCxnSpPr>
          <p:nvPr/>
        </p:nvCxnSpPr>
        <p:spPr>
          <a:xfrm flipV="1">
            <a:off x="1856341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4" idx="0"/>
            <a:endCxn id="146" idx="4"/>
          </p:cNvCxnSpPr>
          <p:nvPr/>
        </p:nvCxnSpPr>
        <p:spPr>
          <a:xfrm flipV="1">
            <a:off x="1856341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4" idx="0"/>
            <a:endCxn id="147" idx="4"/>
          </p:cNvCxnSpPr>
          <p:nvPr/>
        </p:nvCxnSpPr>
        <p:spPr>
          <a:xfrm flipV="1">
            <a:off x="1856341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5" idx="0"/>
            <a:endCxn id="144" idx="4"/>
          </p:cNvCxnSpPr>
          <p:nvPr/>
        </p:nvCxnSpPr>
        <p:spPr>
          <a:xfrm flipH="1" flipV="1">
            <a:off x="1856341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5" idx="0"/>
            <a:endCxn id="145" idx="4"/>
          </p:cNvCxnSpPr>
          <p:nvPr/>
        </p:nvCxnSpPr>
        <p:spPr>
          <a:xfrm flipV="1">
            <a:off x="2003335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5" idx="0"/>
            <a:endCxn id="146" idx="4"/>
          </p:cNvCxnSpPr>
          <p:nvPr/>
        </p:nvCxnSpPr>
        <p:spPr>
          <a:xfrm flipV="1">
            <a:off x="2003335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5" idx="0"/>
            <a:endCxn id="147" idx="4"/>
          </p:cNvCxnSpPr>
          <p:nvPr/>
        </p:nvCxnSpPr>
        <p:spPr>
          <a:xfrm flipV="1">
            <a:off x="2003335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6" idx="0"/>
            <a:endCxn id="144" idx="4"/>
          </p:cNvCxnSpPr>
          <p:nvPr/>
        </p:nvCxnSpPr>
        <p:spPr>
          <a:xfrm flipH="1" flipV="1">
            <a:off x="1856341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6" idx="0"/>
            <a:endCxn id="145" idx="4"/>
          </p:cNvCxnSpPr>
          <p:nvPr/>
        </p:nvCxnSpPr>
        <p:spPr>
          <a:xfrm flipH="1" flipV="1">
            <a:off x="2003335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156" idx="0"/>
            <a:endCxn id="146" idx="4"/>
          </p:cNvCxnSpPr>
          <p:nvPr/>
        </p:nvCxnSpPr>
        <p:spPr>
          <a:xfrm flipV="1">
            <a:off x="2444320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56" idx="0"/>
            <a:endCxn id="147" idx="4"/>
          </p:cNvCxnSpPr>
          <p:nvPr/>
        </p:nvCxnSpPr>
        <p:spPr>
          <a:xfrm flipV="1">
            <a:off x="2444320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57" idx="0"/>
            <a:endCxn id="144" idx="4"/>
          </p:cNvCxnSpPr>
          <p:nvPr/>
        </p:nvCxnSpPr>
        <p:spPr>
          <a:xfrm flipH="1" flipV="1">
            <a:off x="1856341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57" idx="0"/>
            <a:endCxn id="145" idx="4"/>
          </p:cNvCxnSpPr>
          <p:nvPr/>
        </p:nvCxnSpPr>
        <p:spPr>
          <a:xfrm flipH="1" flipV="1">
            <a:off x="2003335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57" idx="0"/>
            <a:endCxn id="146" idx="4"/>
          </p:cNvCxnSpPr>
          <p:nvPr/>
        </p:nvCxnSpPr>
        <p:spPr>
          <a:xfrm flipH="1" flipV="1">
            <a:off x="2444320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7" idx="0"/>
            <a:endCxn id="147" idx="4"/>
          </p:cNvCxnSpPr>
          <p:nvPr/>
        </p:nvCxnSpPr>
        <p:spPr>
          <a:xfrm flipV="1">
            <a:off x="2591314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101332" y="3761061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101332" y="3485850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101332" y="4032312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177" name="직선 화살표 연결선 176"/>
          <p:cNvCxnSpPr>
            <a:endCxn id="149" idx="4"/>
          </p:cNvCxnSpPr>
          <p:nvPr/>
        </p:nvCxnSpPr>
        <p:spPr>
          <a:xfrm flipV="1">
            <a:off x="1856341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endCxn id="150" idx="4"/>
          </p:cNvCxnSpPr>
          <p:nvPr/>
        </p:nvCxnSpPr>
        <p:spPr>
          <a:xfrm flipV="1">
            <a:off x="1856341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44" idx="0"/>
            <a:endCxn id="151" idx="4"/>
          </p:cNvCxnSpPr>
          <p:nvPr/>
        </p:nvCxnSpPr>
        <p:spPr>
          <a:xfrm flipV="1">
            <a:off x="1856341" y="3676220"/>
            <a:ext cx="587979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endCxn id="152" idx="4"/>
          </p:cNvCxnSpPr>
          <p:nvPr/>
        </p:nvCxnSpPr>
        <p:spPr>
          <a:xfrm flipV="1">
            <a:off x="1856341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endCxn id="149" idx="4"/>
          </p:cNvCxnSpPr>
          <p:nvPr/>
        </p:nvCxnSpPr>
        <p:spPr>
          <a:xfrm flipH="1" flipV="1">
            <a:off x="1856341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endCxn id="150" idx="4"/>
          </p:cNvCxnSpPr>
          <p:nvPr/>
        </p:nvCxnSpPr>
        <p:spPr>
          <a:xfrm flipV="1">
            <a:off x="2003335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45" idx="0"/>
            <a:endCxn id="151" idx="4"/>
          </p:cNvCxnSpPr>
          <p:nvPr/>
        </p:nvCxnSpPr>
        <p:spPr>
          <a:xfrm flipV="1">
            <a:off x="2003335" y="3676220"/>
            <a:ext cx="44098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52" idx="4"/>
          </p:cNvCxnSpPr>
          <p:nvPr/>
        </p:nvCxnSpPr>
        <p:spPr>
          <a:xfrm flipV="1">
            <a:off x="2003335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endCxn id="149" idx="4"/>
          </p:cNvCxnSpPr>
          <p:nvPr/>
        </p:nvCxnSpPr>
        <p:spPr>
          <a:xfrm flipH="1" flipV="1">
            <a:off x="1856341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50" idx="4"/>
          </p:cNvCxnSpPr>
          <p:nvPr/>
        </p:nvCxnSpPr>
        <p:spPr>
          <a:xfrm flipH="1" flipV="1">
            <a:off x="2003335" y="3676220"/>
            <a:ext cx="44098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endCxn id="151" idx="4"/>
          </p:cNvCxnSpPr>
          <p:nvPr/>
        </p:nvCxnSpPr>
        <p:spPr>
          <a:xfrm flipV="1">
            <a:off x="2444320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46" idx="0"/>
            <a:endCxn id="152" idx="4"/>
          </p:cNvCxnSpPr>
          <p:nvPr/>
        </p:nvCxnSpPr>
        <p:spPr>
          <a:xfrm flipV="1">
            <a:off x="2444320" y="3676220"/>
            <a:ext cx="14699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endCxn id="149" idx="4"/>
          </p:cNvCxnSpPr>
          <p:nvPr/>
        </p:nvCxnSpPr>
        <p:spPr>
          <a:xfrm flipH="1" flipV="1">
            <a:off x="1856341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endCxn id="150" idx="4"/>
          </p:cNvCxnSpPr>
          <p:nvPr/>
        </p:nvCxnSpPr>
        <p:spPr>
          <a:xfrm flipH="1" flipV="1">
            <a:off x="2003335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endCxn id="151" idx="4"/>
          </p:cNvCxnSpPr>
          <p:nvPr/>
        </p:nvCxnSpPr>
        <p:spPr>
          <a:xfrm flipH="1" flipV="1">
            <a:off x="2444320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47" idx="0"/>
            <a:endCxn id="152" idx="4"/>
          </p:cNvCxnSpPr>
          <p:nvPr/>
        </p:nvCxnSpPr>
        <p:spPr>
          <a:xfrm flipV="1">
            <a:off x="2591314" y="3676220"/>
            <a:ext cx="0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/>
          <p:cNvSpPr/>
          <p:nvPr/>
        </p:nvSpPr>
        <p:spPr>
          <a:xfrm>
            <a:off x="2150959" y="3215120"/>
            <a:ext cx="109304" cy="109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94" name="직선 화살표 연결선 193"/>
          <p:cNvCxnSpPr>
            <a:stCxn id="193" idx="4"/>
            <a:endCxn id="149" idx="0"/>
          </p:cNvCxnSpPr>
          <p:nvPr/>
        </p:nvCxnSpPr>
        <p:spPr>
          <a:xfrm flipH="1">
            <a:off x="1856341" y="3324424"/>
            <a:ext cx="34927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93" idx="4"/>
            <a:endCxn id="150" idx="0"/>
          </p:cNvCxnSpPr>
          <p:nvPr/>
        </p:nvCxnSpPr>
        <p:spPr>
          <a:xfrm flipH="1">
            <a:off x="2003335" y="3324424"/>
            <a:ext cx="202275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93" idx="4"/>
            <a:endCxn id="151" idx="0"/>
          </p:cNvCxnSpPr>
          <p:nvPr/>
        </p:nvCxnSpPr>
        <p:spPr>
          <a:xfrm>
            <a:off x="2205610" y="3324424"/>
            <a:ext cx="23871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93" idx="4"/>
            <a:endCxn id="152" idx="0"/>
          </p:cNvCxnSpPr>
          <p:nvPr/>
        </p:nvCxnSpPr>
        <p:spPr>
          <a:xfrm>
            <a:off x="2205610" y="3324424"/>
            <a:ext cx="385704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모서리가 둥근 직사각형 197"/>
          <p:cNvSpPr/>
          <p:nvPr/>
        </p:nvSpPr>
        <p:spPr>
          <a:xfrm>
            <a:off x="2110989" y="3174917"/>
            <a:ext cx="197408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99" name="직선 화살표 연결선 198"/>
          <p:cNvCxnSpPr>
            <a:stCxn id="62" idx="0"/>
            <a:endCxn id="17" idx="4"/>
          </p:cNvCxnSpPr>
          <p:nvPr/>
        </p:nvCxnSpPr>
        <p:spPr>
          <a:xfrm flipH="1" flipV="1">
            <a:off x="550446" y="4217747"/>
            <a:ext cx="367487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62" idx="0"/>
            <a:endCxn id="18" idx="4"/>
          </p:cNvCxnSpPr>
          <p:nvPr/>
        </p:nvCxnSpPr>
        <p:spPr>
          <a:xfrm flipH="1" flipV="1">
            <a:off x="697440" y="4217747"/>
            <a:ext cx="220493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62" idx="0"/>
            <a:endCxn id="19" idx="4"/>
          </p:cNvCxnSpPr>
          <p:nvPr/>
        </p:nvCxnSpPr>
        <p:spPr>
          <a:xfrm flipV="1">
            <a:off x="917933" y="4217747"/>
            <a:ext cx="220492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62" idx="0"/>
            <a:endCxn id="20" idx="4"/>
          </p:cNvCxnSpPr>
          <p:nvPr/>
        </p:nvCxnSpPr>
        <p:spPr>
          <a:xfrm flipV="1">
            <a:off x="917933" y="4217747"/>
            <a:ext cx="367487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37" idx="0"/>
            <a:endCxn id="154" idx="4"/>
          </p:cNvCxnSpPr>
          <p:nvPr/>
        </p:nvCxnSpPr>
        <p:spPr>
          <a:xfrm flipH="1" flipV="1">
            <a:off x="1856341" y="4217747"/>
            <a:ext cx="373723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37" idx="0"/>
            <a:endCxn id="155" idx="4"/>
          </p:cNvCxnSpPr>
          <p:nvPr/>
        </p:nvCxnSpPr>
        <p:spPr>
          <a:xfrm flipH="1" flipV="1">
            <a:off x="2003335" y="4217747"/>
            <a:ext cx="226729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37" idx="0"/>
            <a:endCxn id="156" idx="4"/>
          </p:cNvCxnSpPr>
          <p:nvPr/>
        </p:nvCxnSpPr>
        <p:spPr>
          <a:xfrm flipV="1">
            <a:off x="2230064" y="4217747"/>
            <a:ext cx="214256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37" idx="0"/>
            <a:endCxn id="157" idx="4"/>
          </p:cNvCxnSpPr>
          <p:nvPr/>
        </p:nvCxnSpPr>
        <p:spPr>
          <a:xfrm flipV="1">
            <a:off x="2230064" y="4217747"/>
            <a:ext cx="361251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623943" y="2579045"/>
            <a:ext cx="1821661" cy="2763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Discriminative Model </a:t>
            </a:r>
            <a:r>
              <a:rPr lang="en-US" altLang="ko-KR" sz="1200" b="1" i="1" dirty="0" smtClean="0">
                <a:solidFill>
                  <a:schemeClr val="tx1"/>
                </a:solidFill>
              </a:rPr>
              <a:t>D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5517" y="5233137"/>
            <a:ext cx="1584905" cy="276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Generative Model </a:t>
            </a:r>
            <a:r>
              <a:rPr lang="en-US" altLang="ko-KR" sz="1200" b="1" i="1" dirty="0" smtClean="0">
                <a:solidFill>
                  <a:schemeClr val="tx1"/>
                </a:solidFill>
              </a:rPr>
              <a:t>G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25080" y="2917766"/>
            <a:ext cx="35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045229" y="2917766"/>
            <a:ext cx="35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11" name="직사각형 210"/>
          <p:cNvSpPr/>
          <p:nvPr/>
        </p:nvSpPr>
        <p:spPr>
          <a:xfrm>
            <a:off x="836962" y="5958837"/>
            <a:ext cx="10198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random noise z</a:t>
            </a:r>
          </a:p>
        </p:txBody>
      </p:sp>
      <p:pic>
        <p:nvPicPr>
          <p:cNvPr id="212" name="그림 2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007" y="2248640"/>
            <a:ext cx="6276944" cy="41442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26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1052736"/>
                <a:ext cx="9144000" cy="152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sz="2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2200" b="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1524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458102" y="3793061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" name="타원 6"/>
          <p:cNvSpPr/>
          <p:nvPr/>
        </p:nvSpPr>
        <p:spPr>
          <a:xfrm>
            <a:off x="49579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타원 7"/>
          <p:cNvSpPr/>
          <p:nvPr/>
        </p:nvSpPr>
        <p:spPr>
          <a:xfrm>
            <a:off x="64278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 8"/>
          <p:cNvSpPr/>
          <p:nvPr/>
        </p:nvSpPr>
        <p:spPr>
          <a:xfrm>
            <a:off x="1083772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타원 9"/>
          <p:cNvSpPr/>
          <p:nvPr/>
        </p:nvSpPr>
        <p:spPr>
          <a:xfrm>
            <a:off x="123076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8102" y="3521686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타원 11"/>
          <p:cNvSpPr/>
          <p:nvPr/>
        </p:nvSpPr>
        <p:spPr>
          <a:xfrm>
            <a:off x="49579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 12"/>
          <p:cNvSpPr/>
          <p:nvPr/>
        </p:nvSpPr>
        <p:spPr>
          <a:xfrm>
            <a:off x="64278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" name="타원 13"/>
          <p:cNvSpPr/>
          <p:nvPr/>
        </p:nvSpPr>
        <p:spPr>
          <a:xfrm>
            <a:off x="1083772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타원 14"/>
          <p:cNvSpPr/>
          <p:nvPr/>
        </p:nvSpPr>
        <p:spPr>
          <a:xfrm>
            <a:off x="123076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8102" y="4063214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타원 16"/>
          <p:cNvSpPr/>
          <p:nvPr/>
        </p:nvSpPr>
        <p:spPr>
          <a:xfrm>
            <a:off x="49579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타원 17"/>
          <p:cNvSpPr/>
          <p:nvPr/>
        </p:nvSpPr>
        <p:spPr>
          <a:xfrm>
            <a:off x="64278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타원 18"/>
          <p:cNvSpPr/>
          <p:nvPr/>
        </p:nvSpPr>
        <p:spPr>
          <a:xfrm>
            <a:off x="1083772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타원 19"/>
          <p:cNvSpPr/>
          <p:nvPr/>
        </p:nvSpPr>
        <p:spPr>
          <a:xfrm>
            <a:off x="123076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21" name="직선 화살표 연결선 20"/>
          <p:cNvCxnSpPr>
            <a:stCxn id="17" idx="0"/>
            <a:endCxn id="7" idx="4"/>
          </p:cNvCxnSpPr>
          <p:nvPr/>
        </p:nvCxnSpPr>
        <p:spPr>
          <a:xfrm flipV="1">
            <a:off x="550446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0"/>
            <a:endCxn id="8" idx="4"/>
          </p:cNvCxnSpPr>
          <p:nvPr/>
        </p:nvCxnSpPr>
        <p:spPr>
          <a:xfrm flipV="1">
            <a:off x="550446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7" idx="0"/>
            <a:endCxn id="9" idx="4"/>
          </p:cNvCxnSpPr>
          <p:nvPr/>
        </p:nvCxnSpPr>
        <p:spPr>
          <a:xfrm flipV="1">
            <a:off x="550446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0"/>
            <a:endCxn id="10" idx="4"/>
          </p:cNvCxnSpPr>
          <p:nvPr/>
        </p:nvCxnSpPr>
        <p:spPr>
          <a:xfrm flipV="1">
            <a:off x="550446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0"/>
            <a:endCxn id="7" idx="4"/>
          </p:cNvCxnSpPr>
          <p:nvPr/>
        </p:nvCxnSpPr>
        <p:spPr>
          <a:xfrm flipH="1" flipV="1">
            <a:off x="550446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0"/>
            <a:endCxn id="8" idx="4"/>
          </p:cNvCxnSpPr>
          <p:nvPr/>
        </p:nvCxnSpPr>
        <p:spPr>
          <a:xfrm flipV="1">
            <a:off x="697440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0"/>
            <a:endCxn id="9" idx="4"/>
          </p:cNvCxnSpPr>
          <p:nvPr/>
        </p:nvCxnSpPr>
        <p:spPr>
          <a:xfrm flipV="1">
            <a:off x="697440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0"/>
            <a:endCxn id="10" idx="4"/>
          </p:cNvCxnSpPr>
          <p:nvPr/>
        </p:nvCxnSpPr>
        <p:spPr>
          <a:xfrm flipV="1">
            <a:off x="697440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0"/>
            <a:endCxn id="7" idx="4"/>
          </p:cNvCxnSpPr>
          <p:nvPr/>
        </p:nvCxnSpPr>
        <p:spPr>
          <a:xfrm flipH="1" flipV="1">
            <a:off x="550446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0"/>
            <a:endCxn id="8" idx="4"/>
          </p:cNvCxnSpPr>
          <p:nvPr/>
        </p:nvCxnSpPr>
        <p:spPr>
          <a:xfrm flipH="1" flipV="1">
            <a:off x="697440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0"/>
            <a:endCxn id="9" idx="4"/>
          </p:cNvCxnSpPr>
          <p:nvPr/>
        </p:nvCxnSpPr>
        <p:spPr>
          <a:xfrm flipV="1">
            <a:off x="1138425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0"/>
            <a:endCxn id="10" idx="4"/>
          </p:cNvCxnSpPr>
          <p:nvPr/>
        </p:nvCxnSpPr>
        <p:spPr>
          <a:xfrm flipV="1">
            <a:off x="1138425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0"/>
            <a:endCxn id="7" idx="4"/>
          </p:cNvCxnSpPr>
          <p:nvPr/>
        </p:nvCxnSpPr>
        <p:spPr>
          <a:xfrm flipH="1" flipV="1">
            <a:off x="550446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0"/>
            <a:endCxn id="8" idx="4"/>
          </p:cNvCxnSpPr>
          <p:nvPr/>
        </p:nvCxnSpPr>
        <p:spPr>
          <a:xfrm flipH="1" flipV="1">
            <a:off x="697440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0" idx="0"/>
            <a:endCxn id="9" idx="4"/>
          </p:cNvCxnSpPr>
          <p:nvPr/>
        </p:nvCxnSpPr>
        <p:spPr>
          <a:xfrm flipH="1" flipV="1">
            <a:off x="1138425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0" idx="0"/>
            <a:endCxn id="10" idx="4"/>
          </p:cNvCxnSpPr>
          <p:nvPr/>
        </p:nvCxnSpPr>
        <p:spPr>
          <a:xfrm flipV="1">
            <a:off x="1285419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5437" y="3761061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95437" y="3485850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95437" y="4032312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endCxn id="12" idx="4"/>
          </p:cNvCxnSpPr>
          <p:nvPr/>
        </p:nvCxnSpPr>
        <p:spPr>
          <a:xfrm flipV="1">
            <a:off x="550446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13" idx="4"/>
          </p:cNvCxnSpPr>
          <p:nvPr/>
        </p:nvCxnSpPr>
        <p:spPr>
          <a:xfrm flipV="1">
            <a:off x="550446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" idx="0"/>
            <a:endCxn id="14" idx="4"/>
          </p:cNvCxnSpPr>
          <p:nvPr/>
        </p:nvCxnSpPr>
        <p:spPr>
          <a:xfrm flipV="1">
            <a:off x="550446" y="3676220"/>
            <a:ext cx="587979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5" idx="4"/>
          </p:cNvCxnSpPr>
          <p:nvPr/>
        </p:nvCxnSpPr>
        <p:spPr>
          <a:xfrm flipV="1">
            <a:off x="550446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12" idx="4"/>
          </p:cNvCxnSpPr>
          <p:nvPr/>
        </p:nvCxnSpPr>
        <p:spPr>
          <a:xfrm flipH="1" flipV="1">
            <a:off x="550446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13" idx="4"/>
          </p:cNvCxnSpPr>
          <p:nvPr/>
        </p:nvCxnSpPr>
        <p:spPr>
          <a:xfrm flipV="1">
            <a:off x="697440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0"/>
            <a:endCxn id="14" idx="4"/>
          </p:cNvCxnSpPr>
          <p:nvPr/>
        </p:nvCxnSpPr>
        <p:spPr>
          <a:xfrm flipV="1">
            <a:off x="697440" y="3676220"/>
            <a:ext cx="44098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5" idx="4"/>
          </p:cNvCxnSpPr>
          <p:nvPr/>
        </p:nvCxnSpPr>
        <p:spPr>
          <a:xfrm flipV="1">
            <a:off x="697440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2" idx="4"/>
          </p:cNvCxnSpPr>
          <p:nvPr/>
        </p:nvCxnSpPr>
        <p:spPr>
          <a:xfrm flipH="1" flipV="1">
            <a:off x="550446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4"/>
          </p:cNvCxnSpPr>
          <p:nvPr/>
        </p:nvCxnSpPr>
        <p:spPr>
          <a:xfrm flipH="1" flipV="1">
            <a:off x="697440" y="3676220"/>
            <a:ext cx="44098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14" idx="4"/>
          </p:cNvCxnSpPr>
          <p:nvPr/>
        </p:nvCxnSpPr>
        <p:spPr>
          <a:xfrm flipV="1">
            <a:off x="1138425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9" idx="0"/>
            <a:endCxn id="15" idx="4"/>
          </p:cNvCxnSpPr>
          <p:nvPr/>
        </p:nvCxnSpPr>
        <p:spPr>
          <a:xfrm flipV="1">
            <a:off x="1138425" y="3676220"/>
            <a:ext cx="14699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2" idx="4"/>
          </p:cNvCxnSpPr>
          <p:nvPr/>
        </p:nvCxnSpPr>
        <p:spPr>
          <a:xfrm flipH="1" flipV="1">
            <a:off x="550446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3" idx="4"/>
          </p:cNvCxnSpPr>
          <p:nvPr/>
        </p:nvCxnSpPr>
        <p:spPr>
          <a:xfrm flipH="1" flipV="1">
            <a:off x="697440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4" idx="4"/>
          </p:cNvCxnSpPr>
          <p:nvPr/>
        </p:nvCxnSpPr>
        <p:spPr>
          <a:xfrm flipH="1" flipV="1">
            <a:off x="1138425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0"/>
            <a:endCxn id="15" idx="4"/>
          </p:cNvCxnSpPr>
          <p:nvPr/>
        </p:nvCxnSpPr>
        <p:spPr>
          <a:xfrm flipV="1">
            <a:off x="1285419" y="3676220"/>
            <a:ext cx="0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45063" y="3215120"/>
            <a:ext cx="109304" cy="109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57" name="직선 화살표 연결선 56"/>
          <p:cNvCxnSpPr>
            <a:stCxn id="56" idx="4"/>
            <a:endCxn id="12" idx="0"/>
          </p:cNvCxnSpPr>
          <p:nvPr/>
        </p:nvCxnSpPr>
        <p:spPr>
          <a:xfrm flipH="1">
            <a:off x="550446" y="3324424"/>
            <a:ext cx="34927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4"/>
            <a:endCxn id="13" idx="0"/>
          </p:cNvCxnSpPr>
          <p:nvPr/>
        </p:nvCxnSpPr>
        <p:spPr>
          <a:xfrm flipH="1">
            <a:off x="697440" y="3324424"/>
            <a:ext cx="202275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6" idx="4"/>
            <a:endCxn id="14" idx="0"/>
          </p:cNvCxnSpPr>
          <p:nvPr/>
        </p:nvCxnSpPr>
        <p:spPr>
          <a:xfrm>
            <a:off x="899715" y="3324424"/>
            <a:ext cx="23871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6" idx="4"/>
            <a:endCxn id="15" idx="0"/>
          </p:cNvCxnSpPr>
          <p:nvPr/>
        </p:nvCxnSpPr>
        <p:spPr>
          <a:xfrm>
            <a:off x="899715" y="3324424"/>
            <a:ext cx="385704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805094" y="3174917"/>
            <a:ext cx="197408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69" y="4424056"/>
            <a:ext cx="359728" cy="359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모서리가 둥근 직사각형 62"/>
          <p:cNvSpPr/>
          <p:nvPr/>
        </p:nvSpPr>
        <p:spPr>
          <a:xfrm>
            <a:off x="1720720" y="5249822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타원 63"/>
          <p:cNvSpPr/>
          <p:nvPr/>
        </p:nvSpPr>
        <p:spPr>
          <a:xfrm>
            <a:off x="1761315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5" name="타원 64"/>
          <p:cNvSpPr/>
          <p:nvPr/>
        </p:nvSpPr>
        <p:spPr>
          <a:xfrm>
            <a:off x="1919633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6" name="타원 65"/>
          <p:cNvSpPr/>
          <p:nvPr/>
        </p:nvSpPr>
        <p:spPr>
          <a:xfrm>
            <a:off x="2394587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7" name="타원 66"/>
          <p:cNvSpPr/>
          <p:nvPr/>
        </p:nvSpPr>
        <p:spPr>
          <a:xfrm>
            <a:off x="2552905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720720" y="4957543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타원 68"/>
          <p:cNvSpPr/>
          <p:nvPr/>
        </p:nvSpPr>
        <p:spPr>
          <a:xfrm>
            <a:off x="1761315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타원 69"/>
          <p:cNvSpPr/>
          <p:nvPr/>
        </p:nvSpPr>
        <p:spPr>
          <a:xfrm>
            <a:off x="1919633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1" name="타원 70"/>
          <p:cNvSpPr/>
          <p:nvPr/>
        </p:nvSpPr>
        <p:spPr>
          <a:xfrm>
            <a:off x="2394587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타원 71"/>
          <p:cNvSpPr/>
          <p:nvPr/>
        </p:nvSpPr>
        <p:spPr>
          <a:xfrm>
            <a:off x="2552905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720720" y="5540785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4" name="타원 73"/>
          <p:cNvSpPr/>
          <p:nvPr/>
        </p:nvSpPr>
        <p:spPr>
          <a:xfrm>
            <a:off x="1761315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5" name="타원 74"/>
          <p:cNvSpPr/>
          <p:nvPr/>
        </p:nvSpPr>
        <p:spPr>
          <a:xfrm>
            <a:off x="1919633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6" name="타원 75"/>
          <p:cNvSpPr/>
          <p:nvPr/>
        </p:nvSpPr>
        <p:spPr>
          <a:xfrm>
            <a:off x="2394587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타원 76"/>
          <p:cNvSpPr/>
          <p:nvPr/>
        </p:nvSpPr>
        <p:spPr>
          <a:xfrm>
            <a:off x="2552905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78" name="직선 화살표 연결선 77"/>
          <p:cNvCxnSpPr>
            <a:stCxn id="74" idx="0"/>
            <a:endCxn id="64" idx="4"/>
          </p:cNvCxnSpPr>
          <p:nvPr/>
        </p:nvCxnSpPr>
        <p:spPr>
          <a:xfrm flipV="1">
            <a:off x="1820177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4" idx="0"/>
            <a:endCxn id="65" idx="4"/>
          </p:cNvCxnSpPr>
          <p:nvPr/>
        </p:nvCxnSpPr>
        <p:spPr>
          <a:xfrm flipV="1">
            <a:off x="1820177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4" idx="0"/>
            <a:endCxn id="66" idx="4"/>
          </p:cNvCxnSpPr>
          <p:nvPr/>
        </p:nvCxnSpPr>
        <p:spPr>
          <a:xfrm flipV="1">
            <a:off x="1820177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4" idx="0"/>
            <a:endCxn id="67" idx="4"/>
          </p:cNvCxnSpPr>
          <p:nvPr/>
        </p:nvCxnSpPr>
        <p:spPr>
          <a:xfrm flipV="1">
            <a:off x="1820177" y="5416259"/>
            <a:ext cx="79159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5" idx="0"/>
            <a:endCxn id="64" idx="4"/>
          </p:cNvCxnSpPr>
          <p:nvPr/>
        </p:nvCxnSpPr>
        <p:spPr>
          <a:xfrm flipH="1" flipV="1">
            <a:off x="1820177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5" idx="0"/>
            <a:endCxn id="65" idx="4"/>
          </p:cNvCxnSpPr>
          <p:nvPr/>
        </p:nvCxnSpPr>
        <p:spPr>
          <a:xfrm flipV="1">
            <a:off x="1978495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5" idx="0"/>
            <a:endCxn id="66" idx="4"/>
          </p:cNvCxnSpPr>
          <p:nvPr/>
        </p:nvCxnSpPr>
        <p:spPr>
          <a:xfrm flipV="1">
            <a:off x="1978495" y="5416259"/>
            <a:ext cx="474954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5" idx="0"/>
            <a:endCxn id="67" idx="4"/>
          </p:cNvCxnSpPr>
          <p:nvPr/>
        </p:nvCxnSpPr>
        <p:spPr>
          <a:xfrm flipV="1">
            <a:off x="1978495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6" idx="0"/>
            <a:endCxn id="64" idx="4"/>
          </p:cNvCxnSpPr>
          <p:nvPr/>
        </p:nvCxnSpPr>
        <p:spPr>
          <a:xfrm flipH="1" flipV="1">
            <a:off x="1820177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6" idx="0"/>
            <a:endCxn id="65" idx="4"/>
          </p:cNvCxnSpPr>
          <p:nvPr/>
        </p:nvCxnSpPr>
        <p:spPr>
          <a:xfrm flipH="1" flipV="1">
            <a:off x="1978495" y="5416259"/>
            <a:ext cx="474954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6" idx="0"/>
            <a:endCxn id="66" idx="4"/>
          </p:cNvCxnSpPr>
          <p:nvPr/>
        </p:nvCxnSpPr>
        <p:spPr>
          <a:xfrm flipV="1">
            <a:off x="2453448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6" idx="0"/>
            <a:endCxn id="67" idx="4"/>
          </p:cNvCxnSpPr>
          <p:nvPr/>
        </p:nvCxnSpPr>
        <p:spPr>
          <a:xfrm flipV="1">
            <a:off x="2453448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7" idx="0"/>
            <a:endCxn id="64" idx="4"/>
          </p:cNvCxnSpPr>
          <p:nvPr/>
        </p:nvCxnSpPr>
        <p:spPr>
          <a:xfrm flipH="1" flipV="1">
            <a:off x="1820177" y="5416259"/>
            <a:ext cx="79159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7" idx="0"/>
            <a:endCxn id="65" idx="4"/>
          </p:cNvCxnSpPr>
          <p:nvPr/>
        </p:nvCxnSpPr>
        <p:spPr>
          <a:xfrm flipH="1" flipV="1">
            <a:off x="1978495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7" idx="0"/>
            <a:endCxn id="66" idx="4"/>
          </p:cNvCxnSpPr>
          <p:nvPr/>
        </p:nvCxnSpPr>
        <p:spPr>
          <a:xfrm flipH="1" flipV="1">
            <a:off x="2453448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0"/>
            <a:endCxn id="67" idx="4"/>
          </p:cNvCxnSpPr>
          <p:nvPr/>
        </p:nvCxnSpPr>
        <p:spPr>
          <a:xfrm flipV="1">
            <a:off x="2611767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084040" y="5215357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2084040" y="4918946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2084040" y="5507503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97" name="직선 화살표 연결선 96"/>
          <p:cNvCxnSpPr>
            <a:stCxn id="64" idx="0"/>
            <a:endCxn id="69" idx="4"/>
          </p:cNvCxnSpPr>
          <p:nvPr/>
        </p:nvCxnSpPr>
        <p:spPr>
          <a:xfrm flipV="1">
            <a:off x="1820177" y="5123980"/>
            <a:ext cx="0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70" idx="4"/>
          </p:cNvCxnSpPr>
          <p:nvPr/>
        </p:nvCxnSpPr>
        <p:spPr>
          <a:xfrm flipV="1">
            <a:off x="1820177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4" idx="0"/>
            <a:endCxn id="71" idx="4"/>
          </p:cNvCxnSpPr>
          <p:nvPr/>
        </p:nvCxnSpPr>
        <p:spPr>
          <a:xfrm flipV="1">
            <a:off x="1820177" y="5123980"/>
            <a:ext cx="633272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72" idx="4"/>
          </p:cNvCxnSpPr>
          <p:nvPr/>
        </p:nvCxnSpPr>
        <p:spPr>
          <a:xfrm flipV="1">
            <a:off x="1820177" y="5123980"/>
            <a:ext cx="79159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69" idx="4"/>
          </p:cNvCxnSpPr>
          <p:nvPr/>
        </p:nvCxnSpPr>
        <p:spPr>
          <a:xfrm flipH="1" flipV="1">
            <a:off x="1820177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70" idx="4"/>
          </p:cNvCxnSpPr>
          <p:nvPr/>
        </p:nvCxnSpPr>
        <p:spPr>
          <a:xfrm flipV="1">
            <a:off x="1978495" y="5123980"/>
            <a:ext cx="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5" idx="0"/>
            <a:endCxn id="71" idx="4"/>
          </p:cNvCxnSpPr>
          <p:nvPr/>
        </p:nvCxnSpPr>
        <p:spPr>
          <a:xfrm flipV="1">
            <a:off x="1978495" y="5123980"/>
            <a:ext cx="474954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endCxn id="72" idx="4"/>
          </p:cNvCxnSpPr>
          <p:nvPr/>
        </p:nvCxnSpPr>
        <p:spPr>
          <a:xfrm flipV="1">
            <a:off x="1978495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9" idx="4"/>
          </p:cNvCxnSpPr>
          <p:nvPr/>
        </p:nvCxnSpPr>
        <p:spPr>
          <a:xfrm flipH="1" flipV="1">
            <a:off x="1820177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70" idx="4"/>
          </p:cNvCxnSpPr>
          <p:nvPr/>
        </p:nvCxnSpPr>
        <p:spPr>
          <a:xfrm flipH="1" flipV="1">
            <a:off x="1978495" y="5123980"/>
            <a:ext cx="474954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1" idx="4"/>
          </p:cNvCxnSpPr>
          <p:nvPr/>
        </p:nvCxnSpPr>
        <p:spPr>
          <a:xfrm flipV="1">
            <a:off x="2453448" y="5123980"/>
            <a:ext cx="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66" idx="0"/>
            <a:endCxn id="72" idx="4"/>
          </p:cNvCxnSpPr>
          <p:nvPr/>
        </p:nvCxnSpPr>
        <p:spPr>
          <a:xfrm flipV="1">
            <a:off x="2453448" y="5123980"/>
            <a:ext cx="158318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69" idx="4"/>
          </p:cNvCxnSpPr>
          <p:nvPr/>
        </p:nvCxnSpPr>
        <p:spPr>
          <a:xfrm flipH="1" flipV="1">
            <a:off x="1820177" y="5123980"/>
            <a:ext cx="79159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70" idx="4"/>
          </p:cNvCxnSpPr>
          <p:nvPr/>
        </p:nvCxnSpPr>
        <p:spPr>
          <a:xfrm flipH="1" flipV="1">
            <a:off x="1978495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71" idx="4"/>
          </p:cNvCxnSpPr>
          <p:nvPr/>
        </p:nvCxnSpPr>
        <p:spPr>
          <a:xfrm flipH="1" flipV="1">
            <a:off x="2453448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67" idx="0"/>
            <a:endCxn id="72" idx="4"/>
          </p:cNvCxnSpPr>
          <p:nvPr/>
        </p:nvCxnSpPr>
        <p:spPr>
          <a:xfrm flipV="1">
            <a:off x="2611767" y="5123980"/>
            <a:ext cx="0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1807998" y="5958764"/>
            <a:ext cx="803770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5" name="타원 114"/>
          <p:cNvSpPr/>
          <p:nvPr/>
        </p:nvSpPr>
        <p:spPr>
          <a:xfrm>
            <a:off x="1838445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6" name="타원 115"/>
          <p:cNvSpPr/>
          <p:nvPr/>
        </p:nvSpPr>
        <p:spPr>
          <a:xfrm>
            <a:off x="1996763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7" name="타원 116"/>
          <p:cNvSpPr/>
          <p:nvPr/>
        </p:nvSpPr>
        <p:spPr>
          <a:xfrm>
            <a:off x="2308397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8" name="타원 117"/>
          <p:cNvSpPr/>
          <p:nvPr/>
        </p:nvSpPr>
        <p:spPr>
          <a:xfrm>
            <a:off x="2466715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9" name="TextBox 118"/>
          <p:cNvSpPr txBox="1"/>
          <p:nvPr/>
        </p:nvSpPr>
        <p:spPr>
          <a:xfrm>
            <a:off x="2084040" y="5925482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120" name="직선 화살표 연결선 119"/>
          <p:cNvCxnSpPr>
            <a:stCxn id="115" idx="0"/>
            <a:endCxn id="74" idx="4"/>
          </p:cNvCxnSpPr>
          <p:nvPr/>
        </p:nvCxnSpPr>
        <p:spPr>
          <a:xfrm flipH="1" flipV="1">
            <a:off x="1820177" y="5707222"/>
            <a:ext cx="7713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5" idx="0"/>
            <a:endCxn id="75" idx="4"/>
          </p:cNvCxnSpPr>
          <p:nvPr/>
        </p:nvCxnSpPr>
        <p:spPr>
          <a:xfrm flipV="1">
            <a:off x="1897307" y="5707222"/>
            <a:ext cx="81187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5" idx="0"/>
            <a:endCxn id="76" idx="4"/>
          </p:cNvCxnSpPr>
          <p:nvPr/>
        </p:nvCxnSpPr>
        <p:spPr>
          <a:xfrm flipV="1">
            <a:off x="1897307" y="5707222"/>
            <a:ext cx="556142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5" idx="0"/>
            <a:endCxn id="77" idx="4"/>
          </p:cNvCxnSpPr>
          <p:nvPr/>
        </p:nvCxnSpPr>
        <p:spPr>
          <a:xfrm flipV="1">
            <a:off x="1897307" y="5707222"/>
            <a:ext cx="71446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6" idx="0"/>
            <a:endCxn id="74" idx="4"/>
          </p:cNvCxnSpPr>
          <p:nvPr/>
        </p:nvCxnSpPr>
        <p:spPr>
          <a:xfrm flipH="1" flipV="1">
            <a:off x="1820177" y="5707222"/>
            <a:ext cx="235448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6" idx="0"/>
            <a:endCxn id="75" idx="4"/>
          </p:cNvCxnSpPr>
          <p:nvPr/>
        </p:nvCxnSpPr>
        <p:spPr>
          <a:xfrm flipH="1" flipV="1">
            <a:off x="1978495" y="5707222"/>
            <a:ext cx="7713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6" idx="0"/>
            <a:endCxn id="76" idx="4"/>
          </p:cNvCxnSpPr>
          <p:nvPr/>
        </p:nvCxnSpPr>
        <p:spPr>
          <a:xfrm flipV="1">
            <a:off x="2055625" y="5707222"/>
            <a:ext cx="397824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6" idx="0"/>
            <a:endCxn id="77" idx="4"/>
          </p:cNvCxnSpPr>
          <p:nvPr/>
        </p:nvCxnSpPr>
        <p:spPr>
          <a:xfrm flipV="1">
            <a:off x="2055625" y="5707222"/>
            <a:ext cx="556142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7" idx="0"/>
            <a:endCxn id="74" idx="4"/>
          </p:cNvCxnSpPr>
          <p:nvPr/>
        </p:nvCxnSpPr>
        <p:spPr>
          <a:xfrm flipH="1" flipV="1">
            <a:off x="1820177" y="5707222"/>
            <a:ext cx="547083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7" idx="0"/>
            <a:endCxn id="75" idx="4"/>
          </p:cNvCxnSpPr>
          <p:nvPr/>
        </p:nvCxnSpPr>
        <p:spPr>
          <a:xfrm flipH="1" flipV="1">
            <a:off x="1978495" y="5707222"/>
            <a:ext cx="388765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7" idx="0"/>
            <a:endCxn id="76" idx="4"/>
          </p:cNvCxnSpPr>
          <p:nvPr/>
        </p:nvCxnSpPr>
        <p:spPr>
          <a:xfrm flipV="1">
            <a:off x="2367259" y="5707222"/>
            <a:ext cx="8619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17" idx="0"/>
            <a:endCxn id="77" idx="4"/>
          </p:cNvCxnSpPr>
          <p:nvPr/>
        </p:nvCxnSpPr>
        <p:spPr>
          <a:xfrm flipV="1">
            <a:off x="2367259" y="5707222"/>
            <a:ext cx="244507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18" idx="0"/>
            <a:endCxn id="74" idx="4"/>
          </p:cNvCxnSpPr>
          <p:nvPr/>
        </p:nvCxnSpPr>
        <p:spPr>
          <a:xfrm flipH="1" flipV="1">
            <a:off x="1820177" y="5707222"/>
            <a:ext cx="70540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18" idx="0"/>
            <a:endCxn id="75" idx="4"/>
          </p:cNvCxnSpPr>
          <p:nvPr/>
        </p:nvCxnSpPr>
        <p:spPr>
          <a:xfrm flipH="1" flipV="1">
            <a:off x="1978495" y="5707222"/>
            <a:ext cx="547083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18" idx="0"/>
            <a:endCxn id="76" idx="4"/>
          </p:cNvCxnSpPr>
          <p:nvPr/>
        </p:nvCxnSpPr>
        <p:spPr>
          <a:xfrm flipH="1" flipV="1">
            <a:off x="2453448" y="5707222"/>
            <a:ext cx="72128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8" idx="0"/>
            <a:endCxn id="77" idx="4"/>
          </p:cNvCxnSpPr>
          <p:nvPr/>
        </p:nvCxnSpPr>
        <p:spPr>
          <a:xfrm flipV="1">
            <a:off x="2525578" y="5707222"/>
            <a:ext cx="8619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084040" y="5921382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4008" y="4429173"/>
            <a:ext cx="392113" cy="3921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9" name="직선 화살표 연결선 138"/>
          <p:cNvCxnSpPr>
            <a:endCxn id="69" idx="0"/>
          </p:cNvCxnSpPr>
          <p:nvPr/>
        </p:nvCxnSpPr>
        <p:spPr>
          <a:xfrm flipH="1">
            <a:off x="1820177" y="4825504"/>
            <a:ext cx="402642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70" idx="0"/>
          </p:cNvCxnSpPr>
          <p:nvPr/>
        </p:nvCxnSpPr>
        <p:spPr>
          <a:xfrm flipH="1">
            <a:off x="1978495" y="4825504"/>
            <a:ext cx="244324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endCxn id="71" idx="0"/>
          </p:cNvCxnSpPr>
          <p:nvPr/>
        </p:nvCxnSpPr>
        <p:spPr>
          <a:xfrm>
            <a:off x="2222819" y="4825504"/>
            <a:ext cx="230630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endCxn id="72" idx="0"/>
          </p:cNvCxnSpPr>
          <p:nvPr/>
        </p:nvCxnSpPr>
        <p:spPr>
          <a:xfrm>
            <a:off x="2222819" y="4825504"/>
            <a:ext cx="388948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1763997" y="3793061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4" name="타원 143"/>
          <p:cNvSpPr/>
          <p:nvPr/>
        </p:nvSpPr>
        <p:spPr>
          <a:xfrm>
            <a:off x="180168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5" name="타원 144"/>
          <p:cNvSpPr/>
          <p:nvPr/>
        </p:nvSpPr>
        <p:spPr>
          <a:xfrm>
            <a:off x="194868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6" name="타원 145"/>
          <p:cNvSpPr/>
          <p:nvPr/>
        </p:nvSpPr>
        <p:spPr>
          <a:xfrm>
            <a:off x="2389667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7" name="타원 146"/>
          <p:cNvSpPr/>
          <p:nvPr/>
        </p:nvSpPr>
        <p:spPr>
          <a:xfrm>
            <a:off x="253666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1763997" y="3521686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9" name="타원 148"/>
          <p:cNvSpPr/>
          <p:nvPr/>
        </p:nvSpPr>
        <p:spPr>
          <a:xfrm>
            <a:off x="180168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타원 149"/>
          <p:cNvSpPr/>
          <p:nvPr/>
        </p:nvSpPr>
        <p:spPr>
          <a:xfrm>
            <a:off x="194868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1" name="타원 150"/>
          <p:cNvSpPr/>
          <p:nvPr/>
        </p:nvSpPr>
        <p:spPr>
          <a:xfrm>
            <a:off x="2389667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2" name="타원 151"/>
          <p:cNvSpPr/>
          <p:nvPr/>
        </p:nvSpPr>
        <p:spPr>
          <a:xfrm>
            <a:off x="253666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763997" y="4063214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4" name="타원 153"/>
          <p:cNvSpPr/>
          <p:nvPr/>
        </p:nvSpPr>
        <p:spPr>
          <a:xfrm>
            <a:off x="180168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5" name="타원 154"/>
          <p:cNvSpPr/>
          <p:nvPr/>
        </p:nvSpPr>
        <p:spPr>
          <a:xfrm>
            <a:off x="194868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6" name="타원 155"/>
          <p:cNvSpPr/>
          <p:nvPr/>
        </p:nvSpPr>
        <p:spPr>
          <a:xfrm>
            <a:off x="2389667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7" name="타원 156"/>
          <p:cNvSpPr/>
          <p:nvPr/>
        </p:nvSpPr>
        <p:spPr>
          <a:xfrm>
            <a:off x="253666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8" name="직선 화살표 연결선 157"/>
          <p:cNvCxnSpPr>
            <a:stCxn id="154" idx="0"/>
            <a:endCxn id="144" idx="4"/>
          </p:cNvCxnSpPr>
          <p:nvPr/>
        </p:nvCxnSpPr>
        <p:spPr>
          <a:xfrm flipV="1">
            <a:off x="1856341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4" idx="0"/>
            <a:endCxn id="145" idx="4"/>
          </p:cNvCxnSpPr>
          <p:nvPr/>
        </p:nvCxnSpPr>
        <p:spPr>
          <a:xfrm flipV="1">
            <a:off x="1856341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4" idx="0"/>
            <a:endCxn id="146" idx="4"/>
          </p:cNvCxnSpPr>
          <p:nvPr/>
        </p:nvCxnSpPr>
        <p:spPr>
          <a:xfrm flipV="1">
            <a:off x="1856341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4" idx="0"/>
            <a:endCxn id="147" idx="4"/>
          </p:cNvCxnSpPr>
          <p:nvPr/>
        </p:nvCxnSpPr>
        <p:spPr>
          <a:xfrm flipV="1">
            <a:off x="1856341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5" idx="0"/>
            <a:endCxn id="144" idx="4"/>
          </p:cNvCxnSpPr>
          <p:nvPr/>
        </p:nvCxnSpPr>
        <p:spPr>
          <a:xfrm flipH="1" flipV="1">
            <a:off x="1856341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5" idx="0"/>
            <a:endCxn id="145" idx="4"/>
          </p:cNvCxnSpPr>
          <p:nvPr/>
        </p:nvCxnSpPr>
        <p:spPr>
          <a:xfrm flipV="1">
            <a:off x="2003335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5" idx="0"/>
            <a:endCxn id="146" idx="4"/>
          </p:cNvCxnSpPr>
          <p:nvPr/>
        </p:nvCxnSpPr>
        <p:spPr>
          <a:xfrm flipV="1">
            <a:off x="2003335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5" idx="0"/>
            <a:endCxn id="147" idx="4"/>
          </p:cNvCxnSpPr>
          <p:nvPr/>
        </p:nvCxnSpPr>
        <p:spPr>
          <a:xfrm flipV="1">
            <a:off x="2003335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6" idx="0"/>
            <a:endCxn id="144" idx="4"/>
          </p:cNvCxnSpPr>
          <p:nvPr/>
        </p:nvCxnSpPr>
        <p:spPr>
          <a:xfrm flipH="1" flipV="1">
            <a:off x="1856341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6" idx="0"/>
            <a:endCxn id="145" idx="4"/>
          </p:cNvCxnSpPr>
          <p:nvPr/>
        </p:nvCxnSpPr>
        <p:spPr>
          <a:xfrm flipH="1" flipV="1">
            <a:off x="2003335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156" idx="0"/>
            <a:endCxn id="146" idx="4"/>
          </p:cNvCxnSpPr>
          <p:nvPr/>
        </p:nvCxnSpPr>
        <p:spPr>
          <a:xfrm flipV="1">
            <a:off x="2444320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56" idx="0"/>
            <a:endCxn id="147" idx="4"/>
          </p:cNvCxnSpPr>
          <p:nvPr/>
        </p:nvCxnSpPr>
        <p:spPr>
          <a:xfrm flipV="1">
            <a:off x="2444320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57" idx="0"/>
            <a:endCxn id="144" idx="4"/>
          </p:cNvCxnSpPr>
          <p:nvPr/>
        </p:nvCxnSpPr>
        <p:spPr>
          <a:xfrm flipH="1" flipV="1">
            <a:off x="1856341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57" idx="0"/>
            <a:endCxn id="145" idx="4"/>
          </p:cNvCxnSpPr>
          <p:nvPr/>
        </p:nvCxnSpPr>
        <p:spPr>
          <a:xfrm flipH="1" flipV="1">
            <a:off x="2003335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57" idx="0"/>
            <a:endCxn id="146" idx="4"/>
          </p:cNvCxnSpPr>
          <p:nvPr/>
        </p:nvCxnSpPr>
        <p:spPr>
          <a:xfrm flipH="1" flipV="1">
            <a:off x="2444320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7" idx="0"/>
            <a:endCxn id="147" idx="4"/>
          </p:cNvCxnSpPr>
          <p:nvPr/>
        </p:nvCxnSpPr>
        <p:spPr>
          <a:xfrm flipV="1">
            <a:off x="2591314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101332" y="3761061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101332" y="3485850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101332" y="4032312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177" name="직선 화살표 연결선 176"/>
          <p:cNvCxnSpPr>
            <a:endCxn id="149" idx="4"/>
          </p:cNvCxnSpPr>
          <p:nvPr/>
        </p:nvCxnSpPr>
        <p:spPr>
          <a:xfrm flipV="1">
            <a:off x="1856341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endCxn id="150" idx="4"/>
          </p:cNvCxnSpPr>
          <p:nvPr/>
        </p:nvCxnSpPr>
        <p:spPr>
          <a:xfrm flipV="1">
            <a:off x="1856341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44" idx="0"/>
            <a:endCxn id="151" idx="4"/>
          </p:cNvCxnSpPr>
          <p:nvPr/>
        </p:nvCxnSpPr>
        <p:spPr>
          <a:xfrm flipV="1">
            <a:off x="1856341" y="3676220"/>
            <a:ext cx="587979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endCxn id="152" idx="4"/>
          </p:cNvCxnSpPr>
          <p:nvPr/>
        </p:nvCxnSpPr>
        <p:spPr>
          <a:xfrm flipV="1">
            <a:off x="1856341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endCxn id="149" idx="4"/>
          </p:cNvCxnSpPr>
          <p:nvPr/>
        </p:nvCxnSpPr>
        <p:spPr>
          <a:xfrm flipH="1" flipV="1">
            <a:off x="1856341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endCxn id="150" idx="4"/>
          </p:cNvCxnSpPr>
          <p:nvPr/>
        </p:nvCxnSpPr>
        <p:spPr>
          <a:xfrm flipV="1">
            <a:off x="2003335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45" idx="0"/>
            <a:endCxn id="151" idx="4"/>
          </p:cNvCxnSpPr>
          <p:nvPr/>
        </p:nvCxnSpPr>
        <p:spPr>
          <a:xfrm flipV="1">
            <a:off x="2003335" y="3676220"/>
            <a:ext cx="44098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52" idx="4"/>
          </p:cNvCxnSpPr>
          <p:nvPr/>
        </p:nvCxnSpPr>
        <p:spPr>
          <a:xfrm flipV="1">
            <a:off x="2003335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endCxn id="149" idx="4"/>
          </p:cNvCxnSpPr>
          <p:nvPr/>
        </p:nvCxnSpPr>
        <p:spPr>
          <a:xfrm flipH="1" flipV="1">
            <a:off x="1856341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50" idx="4"/>
          </p:cNvCxnSpPr>
          <p:nvPr/>
        </p:nvCxnSpPr>
        <p:spPr>
          <a:xfrm flipH="1" flipV="1">
            <a:off x="2003335" y="3676220"/>
            <a:ext cx="44098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endCxn id="151" idx="4"/>
          </p:cNvCxnSpPr>
          <p:nvPr/>
        </p:nvCxnSpPr>
        <p:spPr>
          <a:xfrm flipV="1">
            <a:off x="2444320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46" idx="0"/>
            <a:endCxn id="152" idx="4"/>
          </p:cNvCxnSpPr>
          <p:nvPr/>
        </p:nvCxnSpPr>
        <p:spPr>
          <a:xfrm flipV="1">
            <a:off x="2444320" y="3676220"/>
            <a:ext cx="14699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endCxn id="149" idx="4"/>
          </p:cNvCxnSpPr>
          <p:nvPr/>
        </p:nvCxnSpPr>
        <p:spPr>
          <a:xfrm flipH="1" flipV="1">
            <a:off x="1856341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endCxn id="150" idx="4"/>
          </p:cNvCxnSpPr>
          <p:nvPr/>
        </p:nvCxnSpPr>
        <p:spPr>
          <a:xfrm flipH="1" flipV="1">
            <a:off x="2003335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endCxn id="151" idx="4"/>
          </p:cNvCxnSpPr>
          <p:nvPr/>
        </p:nvCxnSpPr>
        <p:spPr>
          <a:xfrm flipH="1" flipV="1">
            <a:off x="2444320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47" idx="0"/>
            <a:endCxn id="152" idx="4"/>
          </p:cNvCxnSpPr>
          <p:nvPr/>
        </p:nvCxnSpPr>
        <p:spPr>
          <a:xfrm flipV="1">
            <a:off x="2591314" y="3676220"/>
            <a:ext cx="0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/>
          <p:cNvSpPr/>
          <p:nvPr/>
        </p:nvSpPr>
        <p:spPr>
          <a:xfrm>
            <a:off x="2150959" y="3215120"/>
            <a:ext cx="109304" cy="109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94" name="직선 화살표 연결선 193"/>
          <p:cNvCxnSpPr>
            <a:stCxn id="193" idx="4"/>
            <a:endCxn id="149" idx="0"/>
          </p:cNvCxnSpPr>
          <p:nvPr/>
        </p:nvCxnSpPr>
        <p:spPr>
          <a:xfrm flipH="1">
            <a:off x="1856341" y="3324424"/>
            <a:ext cx="34927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93" idx="4"/>
            <a:endCxn id="150" idx="0"/>
          </p:cNvCxnSpPr>
          <p:nvPr/>
        </p:nvCxnSpPr>
        <p:spPr>
          <a:xfrm flipH="1">
            <a:off x="2003335" y="3324424"/>
            <a:ext cx="202275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93" idx="4"/>
            <a:endCxn id="151" idx="0"/>
          </p:cNvCxnSpPr>
          <p:nvPr/>
        </p:nvCxnSpPr>
        <p:spPr>
          <a:xfrm>
            <a:off x="2205610" y="3324424"/>
            <a:ext cx="23871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93" idx="4"/>
            <a:endCxn id="152" idx="0"/>
          </p:cNvCxnSpPr>
          <p:nvPr/>
        </p:nvCxnSpPr>
        <p:spPr>
          <a:xfrm>
            <a:off x="2205610" y="3324424"/>
            <a:ext cx="385704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모서리가 둥근 직사각형 197"/>
          <p:cNvSpPr/>
          <p:nvPr/>
        </p:nvSpPr>
        <p:spPr>
          <a:xfrm>
            <a:off x="2110989" y="3174917"/>
            <a:ext cx="197408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99" name="직선 화살표 연결선 198"/>
          <p:cNvCxnSpPr>
            <a:stCxn id="62" idx="0"/>
            <a:endCxn id="17" idx="4"/>
          </p:cNvCxnSpPr>
          <p:nvPr/>
        </p:nvCxnSpPr>
        <p:spPr>
          <a:xfrm flipH="1" flipV="1">
            <a:off x="550446" y="4217747"/>
            <a:ext cx="367487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62" idx="0"/>
            <a:endCxn id="18" idx="4"/>
          </p:cNvCxnSpPr>
          <p:nvPr/>
        </p:nvCxnSpPr>
        <p:spPr>
          <a:xfrm flipH="1" flipV="1">
            <a:off x="697440" y="4217747"/>
            <a:ext cx="220493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62" idx="0"/>
            <a:endCxn id="19" idx="4"/>
          </p:cNvCxnSpPr>
          <p:nvPr/>
        </p:nvCxnSpPr>
        <p:spPr>
          <a:xfrm flipV="1">
            <a:off x="917933" y="4217747"/>
            <a:ext cx="220492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62" idx="0"/>
            <a:endCxn id="20" idx="4"/>
          </p:cNvCxnSpPr>
          <p:nvPr/>
        </p:nvCxnSpPr>
        <p:spPr>
          <a:xfrm flipV="1">
            <a:off x="917933" y="4217747"/>
            <a:ext cx="367487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37" idx="0"/>
            <a:endCxn id="154" idx="4"/>
          </p:cNvCxnSpPr>
          <p:nvPr/>
        </p:nvCxnSpPr>
        <p:spPr>
          <a:xfrm flipH="1" flipV="1">
            <a:off x="1856341" y="4217747"/>
            <a:ext cx="373723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37" idx="0"/>
            <a:endCxn id="155" idx="4"/>
          </p:cNvCxnSpPr>
          <p:nvPr/>
        </p:nvCxnSpPr>
        <p:spPr>
          <a:xfrm flipH="1" flipV="1">
            <a:off x="2003335" y="4217747"/>
            <a:ext cx="226729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37" idx="0"/>
            <a:endCxn id="156" idx="4"/>
          </p:cNvCxnSpPr>
          <p:nvPr/>
        </p:nvCxnSpPr>
        <p:spPr>
          <a:xfrm flipV="1">
            <a:off x="2230064" y="4217747"/>
            <a:ext cx="214256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37" idx="0"/>
            <a:endCxn id="157" idx="4"/>
          </p:cNvCxnSpPr>
          <p:nvPr/>
        </p:nvCxnSpPr>
        <p:spPr>
          <a:xfrm flipV="1">
            <a:off x="2230064" y="4217747"/>
            <a:ext cx="361251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605097" y="2579045"/>
            <a:ext cx="1840508" cy="2763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Discriminative Model </a:t>
            </a:r>
            <a:r>
              <a:rPr lang="en-US" altLang="ko-KR" sz="1200" b="1" i="1" dirty="0" smtClean="0">
                <a:solidFill>
                  <a:schemeClr val="tx1"/>
                </a:solidFill>
              </a:rPr>
              <a:t>D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5517" y="5233137"/>
            <a:ext cx="1584905" cy="276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Generative Model </a:t>
            </a:r>
            <a:r>
              <a:rPr lang="en-US" altLang="ko-KR" sz="1200" b="1" i="1" dirty="0" smtClean="0">
                <a:solidFill>
                  <a:schemeClr val="tx1"/>
                </a:solidFill>
              </a:rPr>
              <a:t>G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25080" y="2917766"/>
            <a:ext cx="35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045229" y="2917766"/>
            <a:ext cx="35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11" name="직사각형 210"/>
          <p:cNvSpPr/>
          <p:nvPr/>
        </p:nvSpPr>
        <p:spPr>
          <a:xfrm>
            <a:off x="836962" y="5958837"/>
            <a:ext cx="10198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random noise z</a:t>
            </a:r>
          </a:p>
        </p:txBody>
      </p:sp>
      <p:pic>
        <p:nvPicPr>
          <p:cNvPr id="213" name="Picture 2" descr="http://homepages.inf.ed.ac.uk/rbf/HIPR2/figs/gauss2.gif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1"/>
          <a:stretch/>
        </p:blipFill>
        <p:spPr bwMode="auto">
          <a:xfrm>
            <a:off x="2695847" y="5913717"/>
            <a:ext cx="748229" cy="4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직사각형 213"/>
          <p:cNvSpPr/>
          <p:nvPr/>
        </p:nvSpPr>
        <p:spPr>
          <a:xfrm>
            <a:off x="2930407" y="5828456"/>
            <a:ext cx="380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p</a:t>
            </a:r>
            <a:r>
              <a:rPr lang="en-US" altLang="ko-KR" sz="1000" dirty="0" smtClean="0">
                <a:solidFill>
                  <a:srgbClr val="FF0000"/>
                </a:solidFill>
              </a:rPr>
              <a:t>(z)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직사각형 214"/>
              <p:cNvSpPr/>
              <p:nvPr/>
            </p:nvSpPr>
            <p:spPr>
              <a:xfrm>
                <a:off x="2799873" y="2132856"/>
                <a:ext cx="6344127" cy="30916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Fixed G, maximize </a:t>
                </a:r>
                <a:r>
                  <a:rPr lang="en-US" altLang="ko-KR" dirty="0" smtClean="0"/>
                  <a:t>V:</a:t>
                </a:r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ko-KR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16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16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600" b="0" i="1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From </a:t>
                </a:r>
                <a:r>
                  <a:rPr lang="en-US" altLang="ko-KR" dirty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ko-KR" sz="16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b="0" i="1" smtClean="0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ko-KR" sz="1600" i="1">
                                                          <a:latin typeface="Cambria Math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ko-KR" sz="1600" i="1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ko-KR" sz="1600" i="1">
                                                      <a:latin typeface="Cambria Math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1−</m:t>
                                                  </m:r>
                                                  <m: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ko-KR" sz="1600" i="1">
                                                          <a:latin typeface="Cambria Math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ko-KR" sz="1600" i="1">
                                                              <a:latin typeface="Cambria Math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ko-KR" sz="1600" i="1">
                                                                  <a:latin typeface="Cambria Math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ko-KR" sz="16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𝑧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altLang="ko-KR" sz="1600" i="1">
                                                                      <a:latin typeface="Cambria Math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altLang="ko-KR" sz="16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𝑖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600" b="0" dirty="0" smtClean="0"/>
              </a:p>
              <a:p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Binary Classification (logistic loss):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 smtClean="0"/>
                  <a:t>Sample from data: label=1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Sample from generator: label = 0</a:t>
                </a:r>
                <a:endParaRPr lang="en-US" altLang="ko-KR" b="0" dirty="0" smtClean="0"/>
              </a:p>
              <a:p>
                <a:endParaRPr lang="en-US" altLang="ko-KR" sz="1600" b="0" i="1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5" name="직사각형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873" y="2132856"/>
                <a:ext cx="6344127" cy="3091680"/>
              </a:xfrm>
              <a:prstGeom prst="rect">
                <a:avLst/>
              </a:prstGeom>
              <a:blipFill rotWithShape="1">
                <a:blip r:embed="rId6"/>
                <a:stretch>
                  <a:fillRect l="-479" t="-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6" name="그림 2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894" y="5524529"/>
            <a:ext cx="5105400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7" name="TextBox 216"/>
          <p:cNvSpPr txBox="1"/>
          <p:nvPr/>
        </p:nvSpPr>
        <p:spPr>
          <a:xfrm>
            <a:off x="6788549" y="5344148"/>
            <a:ext cx="2260745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Stochastic Gradient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43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1052736"/>
                <a:ext cx="9144000" cy="152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sz="2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2200" b="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1524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458102" y="3793061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" name="타원 6"/>
          <p:cNvSpPr/>
          <p:nvPr/>
        </p:nvSpPr>
        <p:spPr>
          <a:xfrm>
            <a:off x="49579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타원 7"/>
          <p:cNvSpPr/>
          <p:nvPr/>
        </p:nvSpPr>
        <p:spPr>
          <a:xfrm>
            <a:off x="64278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 8"/>
          <p:cNvSpPr/>
          <p:nvPr/>
        </p:nvSpPr>
        <p:spPr>
          <a:xfrm>
            <a:off x="1083772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타원 9"/>
          <p:cNvSpPr/>
          <p:nvPr/>
        </p:nvSpPr>
        <p:spPr>
          <a:xfrm>
            <a:off x="123076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8102" y="3521686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타원 11"/>
          <p:cNvSpPr/>
          <p:nvPr/>
        </p:nvSpPr>
        <p:spPr>
          <a:xfrm>
            <a:off x="49579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 12"/>
          <p:cNvSpPr/>
          <p:nvPr/>
        </p:nvSpPr>
        <p:spPr>
          <a:xfrm>
            <a:off x="64278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" name="타원 13"/>
          <p:cNvSpPr/>
          <p:nvPr/>
        </p:nvSpPr>
        <p:spPr>
          <a:xfrm>
            <a:off x="1083772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타원 14"/>
          <p:cNvSpPr/>
          <p:nvPr/>
        </p:nvSpPr>
        <p:spPr>
          <a:xfrm>
            <a:off x="123076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8102" y="4063214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타원 16"/>
          <p:cNvSpPr/>
          <p:nvPr/>
        </p:nvSpPr>
        <p:spPr>
          <a:xfrm>
            <a:off x="49579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타원 17"/>
          <p:cNvSpPr/>
          <p:nvPr/>
        </p:nvSpPr>
        <p:spPr>
          <a:xfrm>
            <a:off x="64278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타원 18"/>
          <p:cNvSpPr/>
          <p:nvPr/>
        </p:nvSpPr>
        <p:spPr>
          <a:xfrm>
            <a:off x="1083772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타원 19"/>
          <p:cNvSpPr/>
          <p:nvPr/>
        </p:nvSpPr>
        <p:spPr>
          <a:xfrm>
            <a:off x="123076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21" name="직선 화살표 연결선 20"/>
          <p:cNvCxnSpPr>
            <a:stCxn id="17" idx="0"/>
            <a:endCxn id="7" idx="4"/>
          </p:cNvCxnSpPr>
          <p:nvPr/>
        </p:nvCxnSpPr>
        <p:spPr>
          <a:xfrm flipV="1">
            <a:off x="550446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0"/>
            <a:endCxn id="8" idx="4"/>
          </p:cNvCxnSpPr>
          <p:nvPr/>
        </p:nvCxnSpPr>
        <p:spPr>
          <a:xfrm flipV="1">
            <a:off x="550446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7" idx="0"/>
            <a:endCxn id="9" idx="4"/>
          </p:cNvCxnSpPr>
          <p:nvPr/>
        </p:nvCxnSpPr>
        <p:spPr>
          <a:xfrm flipV="1">
            <a:off x="550446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0"/>
            <a:endCxn id="10" idx="4"/>
          </p:cNvCxnSpPr>
          <p:nvPr/>
        </p:nvCxnSpPr>
        <p:spPr>
          <a:xfrm flipV="1">
            <a:off x="550446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0"/>
            <a:endCxn id="7" idx="4"/>
          </p:cNvCxnSpPr>
          <p:nvPr/>
        </p:nvCxnSpPr>
        <p:spPr>
          <a:xfrm flipH="1" flipV="1">
            <a:off x="550446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0"/>
            <a:endCxn id="8" idx="4"/>
          </p:cNvCxnSpPr>
          <p:nvPr/>
        </p:nvCxnSpPr>
        <p:spPr>
          <a:xfrm flipV="1">
            <a:off x="697440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0"/>
            <a:endCxn id="9" idx="4"/>
          </p:cNvCxnSpPr>
          <p:nvPr/>
        </p:nvCxnSpPr>
        <p:spPr>
          <a:xfrm flipV="1">
            <a:off x="697440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0"/>
            <a:endCxn id="10" idx="4"/>
          </p:cNvCxnSpPr>
          <p:nvPr/>
        </p:nvCxnSpPr>
        <p:spPr>
          <a:xfrm flipV="1">
            <a:off x="697440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0"/>
            <a:endCxn id="7" idx="4"/>
          </p:cNvCxnSpPr>
          <p:nvPr/>
        </p:nvCxnSpPr>
        <p:spPr>
          <a:xfrm flipH="1" flipV="1">
            <a:off x="550446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0"/>
            <a:endCxn id="8" idx="4"/>
          </p:cNvCxnSpPr>
          <p:nvPr/>
        </p:nvCxnSpPr>
        <p:spPr>
          <a:xfrm flipH="1" flipV="1">
            <a:off x="697440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0"/>
            <a:endCxn id="9" idx="4"/>
          </p:cNvCxnSpPr>
          <p:nvPr/>
        </p:nvCxnSpPr>
        <p:spPr>
          <a:xfrm flipV="1">
            <a:off x="1138425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0"/>
            <a:endCxn id="10" idx="4"/>
          </p:cNvCxnSpPr>
          <p:nvPr/>
        </p:nvCxnSpPr>
        <p:spPr>
          <a:xfrm flipV="1">
            <a:off x="1138425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0"/>
            <a:endCxn id="7" idx="4"/>
          </p:cNvCxnSpPr>
          <p:nvPr/>
        </p:nvCxnSpPr>
        <p:spPr>
          <a:xfrm flipH="1" flipV="1">
            <a:off x="550446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0"/>
            <a:endCxn id="8" idx="4"/>
          </p:cNvCxnSpPr>
          <p:nvPr/>
        </p:nvCxnSpPr>
        <p:spPr>
          <a:xfrm flipH="1" flipV="1">
            <a:off x="697440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0" idx="0"/>
            <a:endCxn id="9" idx="4"/>
          </p:cNvCxnSpPr>
          <p:nvPr/>
        </p:nvCxnSpPr>
        <p:spPr>
          <a:xfrm flipH="1" flipV="1">
            <a:off x="1138425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0" idx="0"/>
            <a:endCxn id="10" idx="4"/>
          </p:cNvCxnSpPr>
          <p:nvPr/>
        </p:nvCxnSpPr>
        <p:spPr>
          <a:xfrm flipV="1">
            <a:off x="1285419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5437" y="3761061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95437" y="3485850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95437" y="4032312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endCxn id="12" idx="4"/>
          </p:cNvCxnSpPr>
          <p:nvPr/>
        </p:nvCxnSpPr>
        <p:spPr>
          <a:xfrm flipV="1">
            <a:off x="550446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13" idx="4"/>
          </p:cNvCxnSpPr>
          <p:nvPr/>
        </p:nvCxnSpPr>
        <p:spPr>
          <a:xfrm flipV="1">
            <a:off x="550446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" idx="0"/>
            <a:endCxn id="14" idx="4"/>
          </p:cNvCxnSpPr>
          <p:nvPr/>
        </p:nvCxnSpPr>
        <p:spPr>
          <a:xfrm flipV="1">
            <a:off x="550446" y="3676220"/>
            <a:ext cx="587979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5" idx="4"/>
          </p:cNvCxnSpPr>
          <p:nvPr/>
        </p:nvCxnSpPr>
        <p:spPr>
          <a:xfrm flipV="1">
            <a:off x="550446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12" idx="4"/>
          </p:cNvCxnSpPr>
          <p:nvPr/>
        </p:nvCxnSpPr>
        <p:spPr>
          <a:xfrm flipH="1" flipV="1">
            <a:off x="550446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13" idx="4"/>
          </p:cNvCxnSpPr>
          <p:nvPr/>
        </p:nvCxnSpPr>
        <p:spPr>
          <a:xfrm flipV="1">
            <a:off x="697440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0"/>
            <a:endCxn id="14" idx="4"/>
          </p:cNvCxnSpPr>
          <p:nvPr/>
        </p:nvCxnSpPr>
        <p:spPr>
          <a:xfrm flipV="1">
            <a:off x="697440" y="3676220"/>
            <a:ext cx="44098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5" idx="4"/>
          </p:cNvCxnSpPr>
          <p:nvPr/>
        </p:nvCxnSpPr>
        <p:spPr>
          <a:xfrm flipV="1">
            <a:off x="697440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2" idx="4"/>
          </p:cNvCxnSpPr>
          <p:nvPr/>
        </p:nvCxnSpPr>
        <p:spPr>
          <a:xfrm flipH="1" flipV="1">
            <a:off x="550446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4"/>
          </p:cNvCxnSpPr>
          <p:nvPr/>
        </p:nvCxnSpPr>
        <p:spPr>
          <a:xfrm flipH="1" flipV="1">
            <a:off x="697440" y="3676220"/>
            <a:ext cx="44098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14" idx="4"/>
          </p:cNvCxnSpPr>
          <p:nvPr/>
        </p:nvCxnSpPr>
        <p:spPr>
          <a:xfrm flipV="1">
            <a:off x="1138425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9" idx="0"/>
            <a:endCxn id="15" idx="4"/>
          </p:cNvCxnSpPr>
          <p:nvPr/>
        </p:nvCxnSpPr>
        <p:spPr>
          <a:xfrm flipV="1">
            <a:off x="1138425" y="3676220"/>
            <a:ext cx="14699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2" idx="4"/>
          </p:cNvCxnSpPr>
          <p:nvPr/>
        </p:nvCxnSpPr>
        <p:spPr>
          <a:xfrm flipH="1" flipV="1">
            <a:off x="550446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3" idx="4"/>
          </p:cNvCxnSpPr>
          <p:nvPr/>
        </p:nvCxnSpPr>
        <p:spPr>
          <a:xfrm flipH="1" flipV="1">
            <a:off x="697440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4" idx="4"/>
          </p:cNvCxnSpPr>
          <p:nvPr/>
        </p:nvCxnSpPr>
        <p:spPr>
          <a:xfrm flipH="1" flipV="1">
            <a:off x="1138425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0"/>
            <a:endCxn id="15" idx="4"/>
          </p:cNvCxnSpPr>
          <p:nvPr/>
        </p:nvCxnSpPr>
        <p:spPr>
          <a:xfrm flipV="1">
            <a:off x="1285419" y="3676220"/>
            <a:ext cx="0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45063" y="3215120"/>
            <a:ext cx="109304" cy="109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57" name="직선 화살표 연결선 56"/>
          <p:cNvCxnSpPr>
            <a:stCxn id="56" idx="4"/>
            <a:endCxn id="12" idx="0"/>
          </p:cNvCxnSpPr>
          <p:nvPr/>
        </p:nvCxnSpPr>
        <p:spPr>
          <a:xfrm flipH="1">
            <a:off x="550446" y="3324424"/>
            <a:ext cx="34927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4"/>
            <a:endCxn id="13" idx="0"/>
          </p:cNvCxnSpPr>
          <p:nvPr/>
        </p:nvCxnSpPr>
        <p:spPr>
          <a:xfrm flipH="1">
            <a:off x="697440" y="3324424"/>
            <a:ext cx="202275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6" idx="4"/>
            <a:endCxn id="14" idx="0"/>
          </p:cNvCxnSpPr>
          <p:nvPr/>
        </p:nvCxnSpPr>
        <p:spPr>
          <a:xfrm>
            <a:off x="899715" y="3324424"/>
            <a:ext cx="23871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6" idx="4"/>
            <a:endCxn id="15" idx="0"/>
          </p:cNvCxnSpPr>
          <p:nvPr/>
        </p:nvCxnSpPr>
        <p:spPr>
          <a:xfrm>
            <a:off x="899715" y="3324424"/>
            <a:ext cx="385704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805094" y="3174917"/>
            <a:ext cx="197408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69" y="4424056"/>
            <a:ext cx="359728" cy="359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모서리가 둥근 직사각형 62"/>
          <p:cNvSpPr/>
          <p:nvPr/>
        </p:nvSpPr>
        <p:spPr>
          <a:xfrm>
            <a:off x="1720720" y="5249822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타원 63"/>
          <p:cNvSpPr/>
          <p:nvPr/>
        </p:nvSpPr>
        <p:spPr>
          <a:xfrm>
            <a:off x="1761315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5" name="타원 64"/>
          <p:cNvSpPr/>
          <p:nvPr/>
        </p:nvSpPr>
        <p:spPr>
          <a:xfrm>
            <a:off x="1919633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6" name="타원 65"/>
          <p:cNvSpPr/>
          <p:nvPr/>
        </p:nvSpPr>
        <p:spPr>
          <a:xfrm>
            <a:off x="2394587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7" name="타원 66"/>
          <p:cNvSpPr/>
          <p:nvPr/>
        </p:nvSpPr>
        <p:spPr>
          <a:xfrm>
            <a:off x="2552905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720720" y="4957543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타원 68"/>
          <p:cNvSpPr/>
          <p:nvPr/>
        </p:nvSpPr>
        <p:spPr>
          <a:xfrm>
            <a:off x="1761315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타원 69"/>
          <p:cNvSpPr/>
          <p:nvPr/>
        </p:nvSpPr>
        <p:spPr>
          <a:xfrm>
            <a:off x="1919633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1" name="타원 70"/>
          <p:cNvSpPr/>
          <p:nvPr/>
        </p:nvSpPr>
        <p:spPr>
          <a:xfrm>
            <a:off x="2394587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타원 71"/>
          <p:cNvSpPr/>
          <p:nvPr/>
        </p:nvSpPr>
        <p:spPr>
          <a:xfrm>
            <a:off x="2552905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720720" y="5540785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4" name="타원 73"/>
          <p:cNvSpPr/>
          <p:nvPr/>
        </p:nvSpPr>
        <p:spPr>
          <a:xfrm>
            <a:off x="1761315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5" name="타원 74"/>
          <p:cNvSpPr/>
          <p:nvPr/>
        </p:nvSpPr>
        <p:spPr>
          <a:xfrm>
            <a:off x="1919633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6" name="타원 75"/>
          <p:cNvSpPr/>
          <p:nvPr/>
        </p:nvSpPr>
        <p:spPr>
          <a:xfrm>
            <a:off x="2394587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타원 76"/>
          <p:cNvSpPr/>
          <p:nvPr/>
        </p:nvSpPr>
        <p:spPr>
          <a:xfrm>
            <a:off x="2552905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78" name="직선 화살표 연결선 77"/>
          <p:cNvCxnSpPr>
            <a:stCxn id="74" idx="0"/>
            <a:endCxn id="64" idx="4"/>
          </p:cNvCxnSpPr>
          <p:nvPr/>
        </p:nvCxnSpPr>
        <p:spPr>
          <a:xfrm flipV="1">
            <a:off x="1820177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4" idx="0"/>
            <a:endCxn id="65" idx="4"/>
          </p:cNvCxnSpPr>
          <p:nvPr/>
        </p:nvCxnSpPr>
        <p:spPr>
          <a:xfrm flipV="1">
            <a:off x="1820177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4" idx="0"/>
            <a:endCxn id="66" idx="4"/>
          </p:cNvCxnSpPr>
          <p:nvPr/>
        </p:nvCxnSpPr>
        <p:spPr>
          <a:xfrm flipV="1">
            <a:off x="1820177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4" idx="0"/>
            <a:endCxn id="67" idx="4"/>
          </p:cNvCxnSpPr>
          <p:nvPr/>
        </p:nvCxnSpPr>
        <p:spPr>
          <a:xfrm flipV="1">
            <a:off x="1820177" y="5416259"/>
            <a:ext cx="79159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5" idx="0"/>
            <a:endCxn id="64" idx="4"/>
          </p:cNvCxnSpPr>
          <p:nvPr/>
        </p:nvCxnSpPr>
        <p:spPr>
          <a:xfrm flipH="1" flipV="1">
            <a:off x="1820177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5" idx="0"/>
            <a:endCxn id="65" idx="4"/>
          </p:cNvCxnSpPr>
          <p:nvPr/>
        </p:nvCxnSpPr>
        <p:spPr>
          <a:xfrm flipV="1">
            <a:off x="1978495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5" idx="0"/>
            <a:endCxn id="66" idx="4"/>
          </p:cNvCxnSpPr>
          <p:nvPr/>
        </p:nvCxnSpPr>
        <p:spPr>
          <a:xfrm flipV="1">
            <a:off x="1978495" y="5416259"/>
            <a:ext cx="474954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5" idx="0"/>
            <a:endCxn id="67" idx="4"/>
          </p:cNvCxnSpPr>
          <p:nvPr/>
        </p:nvCxnSpPr>
        <p:spPr>
          <a:xfrm flipV="1">
            <a:off x="1978495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6" idx="0"/>
            <a:endCxn id="64" idx="4"/>
          </p:cNvCxnSpPr>
          <p:nvPr/>
        </p:nvCxnSpPr>
        <p:spPr>
          <a:xfrm flipH="1" flipV="1">
            <a:off x="1820177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6" idx="0"/>
            <a:endCxn id="65" idx="4"/>
          </p:cNvCxnSpPr>
          <p:nvPr/>
        </p:nvCxnSpPr>
        <p:spPr>
          <a:xfrm flipH="1" flipV="1">
            <a:off x="1978495" y="5416259"/>
            <a:ext cx="474954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6" idx="0"/>
            <a:endCxn id="66" idx="4"/>
          </p:cNvCxnSpPr>
          <p:nvPr/>
        </p:nvCxnSpPr>
        <p:spPr>
          <a:xfrm flipV="1">
            <a:off x="2453448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6" idx="0"/>
            <a:endCxn id="67" idx="4"/>
          </p:cNvCxnSpPr>
          <p:nvPr/>
        </p:nvCxnSpPr>
        <p:spPr>
          <a:xfrm flipV="1">
            <a:off x="2453448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7" idx="0"/>
            <a:endCxn id="64" idx="4"/>
          </p:cNvCxnSpPr>
          <p:nvPr/>
        </p:nvCxnSpPr>
        <p:spPr>
          <a:xfrm flipH="1" flipV="1">
            <a:off x="1820177" y="5416259"/>
            <a:ext cx="79159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7" idx="0"/>
            <a:endCxn id="65" idx="4"/>
          </p:cNvCxnSpPr>
          <p:nvPr/>
        </p:nvCxnSpPr>
        <p:spPr>
          <a:xfrm flipH="1" flipV="1">
            <a:off x="1978495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7" idx="0"/>
            <a:endCxn id="66" idx="4"/>
          </p:cNvCxnSpPr>
          <p:nvPr/>
        </p:nvCxnSpPr>
        <p:spPr>
          <a:xfrm flipH="1" flipV="1">
            <a:off x="2453448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0"/>
            <a:endCxn id="67" idx="4"/>
          </p:cNvCxnSpPr>
          <p:nvPr/>
        </p:nvCxnSpPr>
        <p:spPr>
          <a:xfrm flipV="1">
            <a:off x="2611767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084040" y="5215357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2084040" y="4918946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2084040" y="5507503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97" name="직선 화살표 연결선 96"/>
          <p:cNvCxnSpPr>
            <a:stCxn id="64" idx="0"/>
            <a:endCxn id="69" idx="4"/>
          </p:cNvCxnSpPr>
          <p:nvPr/>
        </p:nvCxnSpPr>
        <p:spPr>
          <a:xfrm flipV="1">
            <a:off x="1820177" y="5123980"/>
            <a:ext cx="0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70" idx="4"/>
          </p:cNvCxnSpPr>
          <p:nvPr/>
        </p:nvCxnSpPr>
        <p:spPr>
          <a:xfrm flipV="1">
            <a:off x="1820177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4" idx="0"/>
            <a:endCxn id="71" idx="4"/>
          </p:cNvCxnSpPr>
          <p:nvPr/>
        </p:nvCxnSpPr>
        <p:spPr>
          <a:xfrm flipV="1">
            <a:off x="1820177" y="5123980"/>
            <a:ext cx="633272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72" idx="4"/>
          </p:cNvCxnSpPr>
          <p:nvPr/>
        </p:nvCxnSpPr>
        <p:spPr>
          <a:xfrm flipV="1">
            <a:off x="1820177" y="5123980"/>
            <a:ext cx="79159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69" idx="4"/>
          </p:cNvCxnSpPr>
          <p:nvPr/>
        </p:nvCxnSpPr>
        <p:spPr>
          <a:xfrm flipH="1" flipV="1">
            <a:off x="1820177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70" idx="4"/>
          </p:cNvCxnSpPr>
          <p:nvPr/>
        </p:nvCxnSpPr>
        <p:spPr>
          <a:xfrm flipV="1">
            <a:off x="1978495" y="5123980"/>
            <a:ext cx="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5" idx="0"/>
            <a:endCxn id="71" idx="4"/>
          </p:cNvCxnSpPr>
          <p:nvPr/>
        </p:nvCxnSpPr>
        <p:spPr>
          <a:xfrm flipV="1">
            <a:off x="1978495" y="5123980"/>
            <a:ext cx="474954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endCxn id="72" idx="4"/>
          </p:cNvCxnSpPr>
          <p:nvPr/>
        </p:nvCxnSpPr>
        <p:spPr>
          <a:xfrm flipV="1">
            <a:off x="1978495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9" idx="4"/>
          </p:cNvCxnSpPr>
          <p:nvPr/>
        </p:nvCxnSpPr>
        <p:spPr>
          <a:xfrm flipH="1" flipV="1">
            <a:off x="1820177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70" idx="4"/>
          </p:cNvCxnSpPr>
          <p:nvPr/>
        </p:nvCxnSpPr>
        <p:spPr>
          <a:xfrm flipH="1" flipV="1">
            <a:off x="1978495" y="5123980"/>
            <a:ext cx="474954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1" idx="4"/>
          </p:cNvCxnSpPr>
          <p:nvPr/>
        </p:nvCxnSpPr>
        <p:spPr>
          <a:xfrm flipV="1">
            <a:off x="2453448" y="5123980"/>
            <a:ext cx="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66" idx="0"/>
            <a:endCxn id="72" idx="4"/>
          </p:cNvCxnSpPr>
          <p:nvPr/>
        </p:nvCxnSpPr>
        <p:spPr>
          <a:xfrm flipV="1">
            <a:off x="2453448" y="5123980"/>
            <a:ext cx="158318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69" idx="4"/>
          </p:cNvCxnSpPr>
          <p:nvPr/>
        </p:nvCxnSpPr>
        <p:spPr>
          <a:xfrm flipH="1" flipV="1">
            <a:off x="1820177" y="5123980"/>
            <a:ext cx="79159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70" idx="4"/>
          </p:cNvCxnSpPr>
          <p:nvPr/>
        </p:nvCxnSpPr>
        <p:spPr>
          <a:xfrm flipH="1" flipV="1">
            <a:off x="1978495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71" idx="4"/>
          </p:cNvCxnSpPr>
          <p:nvPr/>
        </p:nvCxnSpPr>
        <p:spPr>
          <a:xfrm flipH="1" flipV="1">
            <a:off x="2453448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67" idx="0"/>
            <a:endCxn id="72" idx="4"/>
          </p:cNvCxnSpPr>
          <p:nvPr/>
        </p:nvCxnSpPr>
        <p:spPr>
          <a:xfrm flipV="1">
            <a:off x="2611767" y="5123980"/>
            <a:ext cx="0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1807998" y="5958764"/>
            <a:ext cx="803770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5" name="타원 114"/>
          <p:cNvSpPr/>
          <p:nvPr/>
        </p:nvSpPr>
        <p:spPr>
          <a:xfrm>
            <a:off x="1838445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6" name="타원 115"/>
          <p:cNvSpPr/>
          <p:nvPr/>
        </p:nvSpPr>
        <p:spPr>
          <a:xfrm>
            <a:off x="1996763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7" name="타원 116"/>
          <p:cNvSpPr/>
          <p:nvPr/>
        </p:nvSpPr>
        <p:spPr>
          <a:xfrm>
            <a:off x="2308397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8" name="타원 117"/>
          <p:cNvSpPr/>
          <p:nvPr/>
        </p:nvSpPr>
        <p:spPr>
          <a:xfrm>
            <a:off x="2466715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9" name="TextBox 118"/>
          <p:cNvSpPr txBox="1"/>
          <p:nvPr/>
        </p:nvSpPr>
        <p:spPr>
          <a:xfrm>
            <a:off x="2084040" y="5925482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120" name="직선 화살표 연결선 119"/>
          <p:cNvCxnSpPr>
            <a:stCxn id="115" idx="0"/>
            <a:endCxn id="74" idx="4"/>
          </p:cNvCxnSpPr>
          <p:nvPr/>
        </p:nvCxnSpPr>
        <p:spPr>
          <a:xfrm flipH="1" flipV="1">
            <a:off x="1820177" y="5707222"/>
            <a:ext cx="7713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5" idx="0"/>
            <a:endCxn id="75" idx="4"/>
          </p:cNvCxnSpPr>
          <p:nvPr/>
        </p:nvCxnSpPr>
        <p:spPr>
          <a:xfrm flipV="1">
            <a:off x="1897307" y="5707222"/>
            <a:ext cx="81187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5" idx="0"/>
            <a:endCxn id="76" idx="4"/>
          </p:cNvCxnSpPr>
          <p:nvPr/>
        </p:nvCxnSpPr>
        <p:spPr>
          <a:xfrm flipV="1">
            <a:off x="1897307" y="5707222"/>
            <a:ext cx="556142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5" idx="0"/>
            <a:endCxn id="77" idx="4"/>
          </p:cNvCxnSpPr>
          <p:nvPr/>
        </p:nvCxnSpPr>
        <p:spPr>
          <a:xfrm flipV="1">
            <a:off x="1897307" y="5707222"/>
            <a:ext cx="71446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6" idx="0"/>
            <a:endCxn id="74" idx="4"/>
          </p:cNvCxnSpPr>
          <p:nvPr/>
        </p:nvCxnSpPr>
        <p:spPr>
          <a:xfrm flipH="1" flipV="1">
            <a:off x="1820177" y="5707222"/>
            <a:ext cx="235448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6" idx="0"/>
            <a:endCxn id="75" idx="4"/>
          </p:cNvCxnSpPr>
          <p:nvPr/>
        </p:nvCxnSpPr>
        <p:spPr>
          <a:xfrm flipH="1" flipV="1">
            <a:off x="1978495" y="5707222"/>
            <a:ext cx="7713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6" idx="0"/>
            <a:endCxn id="76" idx="4"/>
          </p:cNvCxnSpPr>
          <p:nvPr/>
        </p:nvCxnSpPr>
        <p:spPr>
          <a:xfrm flipV="1">
            <a:off x="2055625" y="5707222"/>
            <a:ext cx="397824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6" idx="0"/>
            <a:endCxn id="77" idx="4"/>
          </p:cNvCxnSpPr>
          <p:nvPr/>
        </p:nvCxnSpPr>
        <p:spPr>
          <a:xfrm flipV="1">
            <a:off x="2055625" y="5707222"/>
            <a:ext cx="556142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7" idx="0"/>
            <a:endCxn id="74" idx="4"/>
          </p:cNvCxnSpPr>
          <p:nvPr/>
        </p:nvCxnSpPr>
        <p:spPr>
          <a:xfrm flipH="1" flipV="1">
            <a:off x="1820177" y="5707222"/>
            <a:ext cx="547083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7" idx="0"/>
            <a:endCxn id="75" idx="4"/>
          </p:cNvCxnSpPr>
          <p:nvPr/>
        </p:nvCxnSpPr>
        <p:spPr>
          <a:xfrm flipH="1" flipV="1">
            <a:off x="1978495" y="5707222"/>
            <a:ext cx="388765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7" idx="0"/>
            <a:endCxn id="76" idx="4"/>
          </p:cNvCxnSpPr>
          <p:nvPr/>
        </p:nvCxnSpPr>
        <p:spPr>
          <a:xfrm flipV="1">
            <a:off x="2367259" y="5707222"/>
            <a:ext cx="8619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17" idx="0"/>
            <a:endCxn id="77" idx="4"/>
          </p:cNvCxnSpPr>
          <p:nvPr/>
        </p:nvCxnSpPr>
        <p:spPr>
          <a:xfrm flipV="1">
            <a:off x="2367259" y="5707222"/>
            <a:ext cx="244507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18" idx="0"/>
            <a:endCxn id="74" idx="4"/>
          </p:cNvCxnSpPr>
          <p:nvPr/>
        </p:nvCxnSpPr>
        <p:spPr>
          <a:xfrm flipH="1" flipV="1">
            <a:off x="1820177" y="5707222"/>
            <a:ext cx="70540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18" idx="0"/>
            <a:endCxn id="75" idx="4"/>
          </p:cNvCxnSpPr>
          <p:nvPr/>
        </p:nvCxnSpPr>
        <p:spPr>
          <a:xfrm flipH="1" flipV="1">
            <a:off x="1978495" y="5707222"/>
            <a:ext cx="547083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18" idx="0"/>
            <a:endCxn id="76" idx="4"/>
          </p:cNvCxnSpPr>
          <p:nvPr/>
        </p:nvCxnSpPr>
        <p:spPr>
          <a:xfrm flipH="1" flipV="1">
            <a:off x="2453448" y="5707222"/>
            <a:ext cx="72128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8" idx="0"/>
            <a:endCxn id="77" idx="4"/>
          </p:cNvCxnSpPr>
          <p:nvPr/>
        </p:nvCxnSpPr>
        <p:spPr>
          <a:xfrm flipV="1">
            <a:off x="2525578" y="5707222"/>
            <a:ext cx="8619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084040" y="5921382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4008" y="4429173"/>
            <a:ext cx="392113" cy="3921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9" name="직선 화살표 연결선 138"/>
          <p:cNvCxnSpPr>
            <a:endCxn id="69" idx="0"/>
          </p:cNvCxnSpPr>
          <p:nvPr/>
        </p:nvCxnSpPr>
        <p:spPr>
          <a:xfrm flipH="1">
            <a:off x="1820177" y="4825504"/>
            <a:ext cx="402642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70" idx="0"/>
          </p:cNvCxnSpPr>
          <p:nvPr/>
        </p:nvCxnSpPr>
        <p:spPr>
          <a:xfrm flipH="1">
            <a:off x="1978495" y="4825504"/>
            <a:ext cx="244324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endCxn id="71" idx="0"/>
          </p:cNvCxnSpPr>
          <p:nvPr/>
        </p:nvCxnSpPr>
        <p:spPr>
          <a:xfrm>
            <a:off x="2222819" y="4825504"/>
            <a:ext cx="230630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endCxn id="72" idx="0"/>
          </p:cNvCxnSpPr>
          <p:nvPr/>
        </p:nvCxnSpPr>
        <p:spPr>
          <a:xfrm>
            <a:off x="2222819" y="4825504"/>
            <a:ext cx="388948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1763997" y="3793061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4" name="타원 143"/>
          <p:cNvSpPr/>
          <p:nvPr/>
        </p:nvSpPr>
        <p:spPr>
          <a:xfrm>
            <a:off x="180168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5" name="타원 144"/>
          <p:cNvSpPr/>
          <p:nvPr/>
        </p:nvSpPr>
        <p:spPr>
          <a:xfrm>
            <a:off x="194868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6" name="타원 145"/>
          <p:cNvSpPr/>
          <p:nvPr/>
        </p:nvSpPr>
        <p:spPr>
          <a:xfrm>
            <a:off x="2389667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7" name="타원 146"/>
          <p:cNvSpPr/>
          <p:nvPr/>
        </p:nvSpPr>
        <p:spPr>
          <a:xfrm>
            <a:off x="253666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1763997" y="3521686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9" name="타원 148"/>
          <p:cNvSpPr/>
          <p:nvPr/>
        </p:nvSpPr>
        <p:spPr>
          <a:xfrm>
            <a:off x="180168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타원 149"/>
          <p:cNvSpPr/>
          <p:nvPr/>
        </p:nvSpPr>
        <p:spPr>
          <a:xfrm>
            <a:off x="194868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1" name="타원 150"/>
          <p:cNvSpPr/>
          <p:nvPr/>
        </p:nvSpPr>
        <p:spPr>
          <a:xfrm>
            <a:off x="2389667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2" name="타원 151"/>
          <p:cNvSpPr/>
          <p:nvPr/>
        </p:nvSpPr>
        <p:spPr>
          <a:xfrm>
            <a:off x="253666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763997" y="4063214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4" name="타원 153"/>
          <p:cNvSpPr/>
          <p:nvPr/>
        </p:nvSpPr>
        <p:spPr>
          <a:xfrm>
            <a:off x="180168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5" name="타원 154"/>
          <p:cNvSpPr/>
          <p:nvPr/>
        </p:nvSpPr>
        <p:spPr>
          <a:xfrm>
            <a:off x="194868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6" name="타원 155"/>
          <p:cNvSpPr/>
          <p:nvPr/>
        </p:nvSpPr>
        <p:spPr>
          <a:xfrm>
            <a:off x="2389667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7" name="타원 156"/>
          <p:cNvSpPr/>
          <p:nvPr/>
        </p:nvSpPr>
        <p:spPr>
          <a:xfrm>
            <a:off x="253666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8" name="직선 화살표 연결선 157"/>
          <p:cNvCxnSpPr>
            <a:stCxn id="154" idx="0"/>
            <a:endCxn id="144" idx="4"/>
          </p:cNvCxnSpPr>
          <p:nvPr/>
        </p:nvCxnSpPr>
        <p:spPr>
          <a:xfrm flipV="1">
            <a:off x="1856341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4" idx="0"/>
            <a:endCxn id="145" idx="4"/>
          </p:cNvCxnSpPr>
          <p:nvPr/>
        </p:nvCxnSpPr>
        <p:spPr>
          <a:xfrm flipV="1">
            <a:off x="1856341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4" idx="0"/>
            <a:endCxn id="146" idx="4"/>
          </p:cNvCxnSpPr>
          <p:nvPr/>
        </p:nvCxnSpPr>
        <p:spPr>
          <a:xfrm flipV="1">
            <a:off x="1856341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4" idx="0"/>
            <a:endCxn id="147" idx="4"/>
          </p:cNvCxnSpPr>
          <p:nvPr/>
        </p:nvCxnSpPr>
        <p:spPr>
          <a:xfrm flipV="1">
            <a:off x="1856341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5" idx="0"/>
            <a:endCxn id="144" idx="4"/>
          </p:cNvCxnSpPr>
          <p:nvPr/>
        </p:nvCxnSpPr>
        <p:spPr>
          <a:xfrm flipH="1" flipV="1">
            <a:off x="1856341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5" idx="0"/>
            <a:endCxn id="145" idx="4"/>
          </p:cNvCxnSpPr>
          <p:nvPr/>
        </p:nvCxnSpPr>
        <p:spPr>
          <a:xfrm flipV="1">
            <a:off x="2003335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5" idx="0"/>
            <a:endCxn id="146" idx="4"/>
          </p:cNvCxnSpPr>
          <p:nvPr/>
        </p:nvCxnSpPr>
        <p:spPr>
          <a:xfrm flipV="1">
            <a:off x="2003335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5" idx="0"/>
            <a:endCxn id="147" idx="4"/>
          </p:cNvCxnSpPr>
          <p:nvPr/>
        </p:nvCxnSpPr>
        <p:spPr>
          <a:xfrm flipV="1">
            <a:off x="2003335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6" idx="0"/>
            <a:endCxn id="144" idx="4"/>
          </p:cNvCxnSpPr>
          <p:nvPr/>
        </p:nvCxnSpPr>
        <p:spPr>
          <a:xfrm flipH="1" flipV="1">
            <a:off x="1856341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6" idx="0"/>
            <a:endCxn id="145" idx="4"/>
          </p:cNvCxnSpPr>
          <p:nvPr/>
        </p:nvCxnSpPr>
        <p:spPr>
          <a:xfrm flipH="1" flipV="1">
            <a:off x="2003335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156" idx="0"/>
            <a:endCxn id="146" idx="4"/>
          </p:cNvCxnSpPr>
          <p:nvPr/>
        </p:nvCxnSpPr>
        <p:spPr>
          <a:xfrm flipV="1">
            <a:off x="2444320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56" idx="0"/>
            <a:endCxn id="147" idx="4"/>
          </p:cNvCxnSpPr>
          <p:nvPr/>
        </p:nvCxnSpPr>
        <p:spPr>
          <a:xfrm flipV="1">
            <a:off x="2444320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57" idx="0"/>
            <a:endCxn id="144" idx="4"/>
          </p:cNvCxnSpPr>
          <p:nvPr/>
        </p:nvCxnSpPr>
        <p:spPr>
          <a:xfrm flipH="1" flipV="1">
            <a:off x="1856341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57" idx="0"/>
            <a:endCxn id="145" idx="4"/>
          </p:cNvCxnSpPr>
          <p:nvPr/>
        </p:nvCxnSpPr>
        <p:spPr>
          <a:xfrm flipH="1" flipV="1">
            <a:off x="2003335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57" idx="0"/>
            <a:endCxn id="146" idx="4"/>
          </p:cNvCxnSpPr>
          <p:nvPr/>
        </p:nvCxnSpPr>
        <p:spPr>
          <a:xfrm flipH="1" flipV="1">
            <a:off x="2444320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7" idx="0"/>
            <a:endCxn id="147" idx="4"/>
          </p:cNvCxnSpPr>
          <p:nvPr/>
        </p:nvCxnSpPr>
        <p:spPr>
          <a:xfrm flipV="1">
            <a:off x="2591314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101332" y="3761061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101332" y="3485850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101332" y="4032312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177" name="직선 화살표 연결선 176"/>
          <p:cNvCxnSpPr>
            <a:endCxn id="149" idx="4"/>
          </p:cNvCxnSpPr>
          <p:nvPr/>
        </p:nvCxnSpPr>
        <p:spPr>
          <a:xfrm flipV="1">
            <a:off x="1856341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endCxn id="150" idx="4"/>
          </p:cNvCxnSpPr>
          <p:nvPr/>
        </p:nvCxnSpPr>
        <p:spPr>
          <a:xfrm flipV="1">
            <a:off x="1856341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44" idx="0"/>
            <a:endCxn id="151" idx="4"/>
          </p:cNvCxnSpPr>
          <p:nvPr/>
        </p:nvCxnSpPr>
        <p:spPr>
          <a:xfrm flipV="1">
            <a:off x="1856341" y="3676220"/>
            <a:ext cx="587979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endCxn id="152" idx="4"/>
          </p:cNvCxnSpPr>
          <p:nvPr/>
        </p:nvCxnSpPr>
        <p:spPr>
          <a:xfrm flipV="1">
            <a:off x="1856341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endCxn id="149" idx="4"/>
          </p:cNvCxnSpPr>
          <p:nvPr/>
        </p:nvCxnSpPr>
        <p:spPr>
          <a:xfrm flipH="1" flipV="1">
            <a:off x="1856341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endCxn id="150" idx="4"/>
          </p:cNvCxnSpPr>
          <p:nvPr/>
        </p:nvCxnSpPr>
        <p:spPr>
          <a:xfrm flipV="1">
            <a:off x="2003335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45" idx="0"/>
            <a:endCxn id="151" idx="4"/>
          </p:cNvCxnSpPr>
          <p:nvPr/>
        </p:nvCxnSpPr>
        <p:spPr>
          <a:xfrm flipV="1">
            <a:off x="2003335" y="3676220"/>
            <a:ext cx="44098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52" idx="4"/>
          </p:cNvCxnSpPr>
          <p:nvPr/>
        </p:nvCxnSpPr>
        <p:spPr>
          <a:xfrm flipV="1">
            <a:off x="2003335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endCxn id="149" idx="4"/>
          </p:cNvCxnSpPr>
          <p:nvPr/>
        </p:nvCxnSpPr>
        <p:spPr>
          <a:xfrm flipH="1" flipV="1">
            <a:off x="1856341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50" idx="4"/>
          </p:cNvCxnSpPr>
          <p:nvPr/>
        </p:nvCxnSpPr>
        <p:spPr>
          <a:xfrm flipH="1" flipV="1">
            <a:off x="2003335" y="3676220"/>
            <a:ext cx="44098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endCxn id="151" idx="4"/>
          </p:cNvCxnSpPr>
          <p:nvPr/>
        </p:nvCxnSpPr>
        <p:spPr>
          <a:xfrm flipV="1">
            <a:off x="2444320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46" idx="0"/>
            <a:endCxn id="152" idx="4"/>
          </p:cNvCxnSpPr>
          <p:nvPr/>
        </p:nvCxnSpPr>
        <p:spPr>
          <a:xfrm flipV="1">
            <a:off x="2444320" y="3676220"/>
            <a:ext cx="14699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endCxn id="149" idx="4"/>
          </p:cNvCxnSpPr>
          <p:nvPr/>
        </p:nvCxnSpPr>
        <p:spPr>
          <a:xfrm flipH="1" flipV="1">
            <a:off x="1856341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endCxn id="150" idx="4"/>
          </p:cNvCxnSpPr>
          <p:nvPr/>
        </p:nvCxnSpPr>
        <p:spPr>
          <a:xfrm flipH="1" flipV="1">
            <a:off x="2003335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endCxn id="151" idx="4"/>
          </p:cNvCxnSpPr>
          <p:nvPr/>
        </p:nvCxnSpPr>
        <p:spPr>
          <a:xfrm flipH="1" flipV="1">
            <a:off x="2444320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47" idx="0"/>
            <a:endCxn id="152" idx="4"/>
          </p:cNvCxnSpPr>
          <p:nvPr/>
        </p:nvCxnSpPr>
        <p:spPr>
          <a:xfrm flipV="1">
            <a:off x="2591314" y="3676220"/>
            <a:ext cx="0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/>
          <p:cNvSpPr/>
          <p:nvPr/>
        </p:nvSpPr>
        <p:spPr>
          <a:xfrm>
            <a:off x="2150959" y="3215120"/>
            <a:ext cx="109304" cy="109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94" name="직선 화살표 연결선 193"/>
          <p:cNvCxnSpPr>
            <a:stCxn id="193" idx="4"/>
            <a:endCxn id="149" idx="0"/>
          </p:cNvCxnSpPr>
          <p:nvPr/>
        </p:nvCxnSpPr>
        <p:spPr>
          <a:xfrm flipH="1">
            <a:off x="1856341" y="3324424"/>
            <a:ext cx="34927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93" idx="4"/>
            <a:endCxn id="150" idx="0"/>
          </p:cNvCxnSpPr>
          <p:nvPr/>
        </p:nvCxnSpPr>
        <p:spPr>
          <a:xfrm flipH="1">
            <a:off x="2003335" y="3324424"/>
            <a:ext cx="202275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93" idx="4"/>
            <a:endCxn id="151" idx="0"/>
          </p:cNvCxnSpPr>
          <p:nvPr/>
        </p:nvCxnSpPr>
        <p:spPr>
          <a:xfrm>
            <a:off x="2205610" y="3324424"/>
            <a:ext cx="23871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93" idx="4"/>
            <a:endCxn id="152" idx="0"/>
          </p:cNvCxnSpPr>
          <p:nvPr/>
        </p:nvCxnSpPr>
        <p:spPr>
          <a:xfrm>
            <a:off x="2205610" y="3324424"/>
            <a:ext cx="385704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모서리가 둥근 직사각형 197"/>
          <p:cNvSpPr/>
          <p:nvPr/>
        </p:nvSpPr>
        <p:spPr>
          <a:xfrm>
            <a:off x="2110989" y="3174917"/>
            <a:ext cx="197408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99" name="직선 화살표 연결선 198"/>
          <p:cNvCxnSpPr>
            <a:stCxn id="62" idx="0"/>
            <a:endCxn id="17" idx="4"/>
          </p:cNvCxnSpPr>
          <p:nvPr/>
        </p:nvCxnSpPr>
        <p:spPr>
          <a:xfrm flipH="1" flipV="1">
            <a:off x="550446" y="4217747"/>
            <a:ext cx="367487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62" idx="0"/>
            <a:endCxn id="18" idx="4"/>
          </p:cNvCxnSpPr>
          <p:nvPr/>
        </p:nvCxnSpPr>
        <p:spPr>
          <a:xfrm flipH="1" flipV="1">
            <a:off x="697440" y="4217747"/>
            <a:ext cx="220493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62" idx="0"/>
            <a:endCxn id="19" idx="4"/>
          </p:cNvCxnSpPr>
          <p:nvPr/>
        </p:nvCxnSpPr>
        <p:spPr>
          <a:xfrm flipV="1">
            <a:off x="917933" y="4217747"/>
            <a:ext cx="220492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62" idx="0"/>
            <a:endCxn id="20" idx="4"/>
          </p:cNvCxnSpPr>
          <p:nvPr/>
        </p:nvCxnSpPr>
        <p:spPr>
          <a:xfrm flipV="1">
            <a:off x="917933" y="4217747"/>
            <a:ext cx="367487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37" idx="0"/>
            <a:endCxn id="154" idx="4"/>
          </p:cNvCxnSpPr>
          <p:nvPr/>
        </p:nvCxnSpPr>
        <p:spPr>
          <a:xfrm flipH="1" flipV="1">
            <a:off x="1856341" y="4217747"/>
            <a:ext cx="373723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37" idx="0"/>
            <a:endCxn id="155" idx="4"/>
          </p:cNvCxnSpPr>
          <p:nvPr/>
        </p:nvCxnSpPr>
        <p:spPr>
          <a:xfrm flipH="1" flipV="1">
            <a:off x="2003335" y="4217747"/>
            <a:ext cx="226729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37" idx="0"/>
            <a:endCxn id="156" idx="4"/>
          </p:cNvCxnSpPr>
          <p:nvPr/>
        </p:nvCxnSpPr>
        <p:spPr>
          <a:xfrm flipV="1">
            <a:off x="2230064" y="4217747"/>
            <a:ext cx="214256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37" idx="0"/>
            <a:endCxn id="157" idx="4"/>
          </p:cNvCxnSpPr>
          <p:nvPr/>
        </p:nvCxnSpPr>
        <p:spPr>
          <a:xfrm flipV="1">
            <a:off x="2230064" y="4217747"/>
            <a:ext cx="361251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623943" y="2579045"/>
            <a:ext cx="1821661" cy="2763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Discriminative Model </a:t>
            </a:r>
            <a:r>
              <a:rPr lang="en-US" altLang="ko-KR" sz="1200" b="1" i="1" dirty="0" smtClean="0">
                <a:solidFill>
                  <a:schemeClr val="tx1"/>
                </a:solidFill>
              </a:rPr>
              <a:t>D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5517" y="5233137"/>
            <a:ext cx="1584905" cy="276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Generative Model </a:t>
            </a:r>
            <a:r>
              <a:rPr lang="en-US" altLang="ko-KR" sz="1200" b="1" i="1" dirty="0" smtClean="0">
                <a:solidFill>
                  <a:schemeClr val="tx1"/>
                </a:solidFill>
              </a:rPr>
              <a:t>G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25080" y="2917766"/>
            <a:ext cx="35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045229" y="2917766"/>
            <a:ext cx="35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11" name="직사각형 210"/>
          <p:cNvSpPr/>
          <p:nvPr/>
        </p:nvSpPr>
        <p:spPr>
          <a:xfrm>
            <a:off x="836962" y="5958837"/>
            <a:ext cx="10198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random noise z</a:t>
            </a:r>
          </a:p>
        </p:txBody>
      </p:sp>
      <p:pic>
        <p:nvPicPr>
          <p:cNvPr id="213" name="Picture 2" descr="http://homepages.inf.ed.ac.uk/rbf/HIPR2/figs/gauss2.gif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1"/>
          <a:stretch/>
        </p:blipFill>
        <p:spPr bwMode="auto">
          <a:xfrm>
            <a:off x="2695847" y="5913717"/>
            <a:ext cx="748229" cy="4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직사각형 213"/>
          <p:cNvSpPr/>
          <p:nvPr/>
        </p:nvSpPr>
        <p:spPr>
          <a:xfrm>
            <a:off x="2930407" y="5828456"/>
            <a:ext cx="380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p</a:t>
            </a:r>
            <a:r>
              <a:rPr lang="en-US" altLang="ko-KR" sz="1000" dirty="0" smtClean="0">
                <a:solidFill>
                  <a:srgbClr val="FF0000"/>
                </a:solidFill>
              </a:rPr>
              <a:t>(z)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985344" y="2629640"/>
            <a:ext cx="5495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Fixed D, minimize V(G):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/>
              <p:cNvSpPr txBox="1"/>
              <p:nvPr/>
            </p:nvSpPr>
            <p:spPr>
              <a:xfrm>
                <a:off x="3253773" y="3267051"/>
                <a:ext cx="5513305" cy="14711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𝔼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~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ko-KR" sz="20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(1−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)))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sz="2000" dirty="0" smtClean="0">
                    <a:ea typeface="Cambria Math" panose="02040503050406030204" pitchFamily="18" charset="0"/>
                  </a:rPr>
                  <a:t>Try to make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= 1</m:t>
                    </m:r>
                  </m:oMath>
                </a14:m>
                <a:endParaRPr lang="en-US" altLang="ko-KR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773" y="3267051"/>
                <a:ext cx="5513305" cy="14711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0" name="그림 2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543" y="5331764"/>
            <a:ext cx="3629025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1" name="TextBox 220"/>
          <p:cNvSpPr txBox="1"/>
          <p:nvPr/>
        </p:nvSpPr>
        <p:spPr>
          <a:xfrm>
            <a:off x="6106823" y="5047091"/>
            <a:ext cx="2260745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Stochastic Gradient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81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32877</TotalTime>
  <Words>885</Words>
  <Application>Microsoft Office PowerPoint</Application>
  <PresentationFormat>화면 슬라이드 쇼(4:3)</PresentationFormat>
  <Paragraphs>226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Turing Test</vt:lpstr>
      <vt:lpstr>Generative?</vt:lpstr>
      <vt:lpstr>Generative Adversarial Network</vt:lpstr>
      <vt:lpstr>Generative Adversarial Network</vt:lpstr>
      <vt:lpstr>Generative Adversarial Network</vt:lpstr>
      <vt:lpstr>Generative Adversarial Network</vt:lpstr>
      <vt:lpstr>Generative Adversarial Network</vt:lpstr>
      <vt:lpstr>Generative Adversarial Network</vt:lpstr>
      <vt:lpstr>Generative Adversarial Network</vt:lpstr>
      <vt:lpstr>GAN Results</vt:lpstr>
      <vt:lpstr>Unsupervised Representation Learning with Deep Convolutional Generative Adversarial Network, ICLR 2016.</vt:lpstr>
      <vt:lpstr>DCGAN</vt:lpstr>
      <vt:lpstr>DCGAN</vt:lpstr>
      <vt:lpstr>Experiments</vt:lpstr>
      <vt:lpstr>Experiments</vt:lpstr>
      <vt:lpstr>Experiments</vt:lpstr>
      <vt:lpstr>Experiments</vt:lpstr>
      <vt:lpstr>Experiments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CPSLAB</cp:lastModifiedBy>
  <cp:revision>1108</cp:revision>
  <dcterms:created xsi:type="dcterms:W3CDTF">2010-03-17T18:05:41Z</dcterms:created>
  <dcterms:modified xsi:type="dcterms:W3CDTF">2016-05-11T07:34:23Z</dcterms:modified>
</cp:coreProperties>
</file>