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4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)" TargetMode="External"/><Relationship Id="rId6" Type="http://schemas.openxmlformats.org/officeDocument/2006/relationships/hyperlink" Target="https://github.com/sujitpal/eeap-examples/blob/master/src/05c-ng-sim-eeap.ipynb)" TargetMode="Externa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presentation-slides-77511261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2417448"/>
            <a:ext cx="143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01911"/>
            <a:ext cx="45796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 descr="example-1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007169"/>
            <a:ext cx="555498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59" y="1011294"/>
            <a:ext cx="2749609" cy="371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8" y="1016001"/>
            <a:ext cx="47132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Tried </a:t>
            </a:r>
            <a:r>
              <a:rPr lang="en-US" dirty="0" smtClean="0"/>
              <a:t>w/o Attention, Attention for sentence encoding, and attention for both sentence encoding and document compare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</a:t>
            </a:r>
            <a:r>
              <a:rPr lang="en-US" dirty="0" smtClean="0"/>
              <a:t>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(c)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52" y="2889250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17" y="1206211"/>
            <a:ext cx="313944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</a:t>
            </a:r>
            <a:r>
              <a:rPr lang="en-US" dirty="0" smtClean="0"/>
              <a:t>Matrix Matrix </a:t>
            </a:r>
            <a:r>
              <a:rPr lang="en-US" dirty="0" smtClean="0"/>
              <a:t>Attention for comparison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02" y="2771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https://www.slideshare.net/sujitpal/presentation-slides-77511261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Machine Learning (ML)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</a:t>
            </a:r>
            <a:r>
              <a:rPr lang="en-US" dirty="0" smtClean="0"/>
              <a:t>concatenate word vectors together.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context of the sentence.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</a:t>
            </a:r>
            <a:r>
              <a:rPr lang="en-US" dirty="0" smtClean="0"/>
              <a:t>Sum </a:t>
            </a:r>
            <a:r>
              <a:rPr lang="en-US" dirty="0" smtClean="0"/>
              <a:t>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takes as input auxiliary context vector.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tells what to keep during reduction to minimize information loss.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context, matrix + vector, 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2889</TotalTime>
  <Words>970</Words>
  <Application>Microsoft Macintosh PowerPoint</Application>
  <PresentationFormat>On-screen Show (16:9)</PresentationFormat>
  <Paragraphs>154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256</cp:revision>
  <dcterms:created xsi:type="dcterms:W3CDTF">2014-02-28T17:11:34Z</dcterms:created>
  <dcterms:modified xsi:type="dcterms:W3CDTF">2017-07-04T19:08:01Z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