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4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ir issman" userId="6d2a15b51d137ffa" providerId="LiveId" clId="{DC89D08A-72C6-4B91-9DAD-211DCA080850}"/>
    <pc:docChg chg="custSel addSld modSld">
      <pc:chgData name="yair issman" userId="6d2a15b51d137ffa" providerId="LiveId" clId="{DC89D08A-72C6-4B91-9DAD-211DCA080850}" dt="2022-11-28T14:48:15.447" v="989" actId="20577"/>
      <pc:docMkLst>
        <pc:docMk/>
      </pc:docMkLst>
      <pc:sldChg chg="modSp mod">
        <pc:chgData name="yair issman" userId="6d2a15b51d137ffa" providerId="LiveId" clId="{DC89D08A-72C6-4B91-9DAD-211DCA080850}" dt="2022-11-28T14:40:35.361" v="988"/>
        <pc:sldMkLst>
          <pc:docMk/>
          <pc:sldMk cId="1366102211" sldId="257"/>
        </pc:sldMkLst>
        <pc:spChg chg="mod">
          <ac:chgData name="yair issman" userId="6d2a15b51d137ffa" providerId="LiveId" clId="{DC89D08A-72C6-4B91-9DAD-211DCA080850}" dt="2022-11-28T14:40:35.361" v="988"/>
          <ac:spMkLst>
            <pc:docMk/>
            <pc:sldMk cId="1366102211" sldId="257"/>
            <ac:spMk id="3" creationId="{3C02E25A-1C2B-75D9-9BDE-601E76689B92}"/>
          </ac:spMkLst>
        </pc:spChg>
      </pc:sldChg>
      <pc:sldChg chg="modSp mod">
        <pc:chgData name="yair issman" userId="6d2a15b51d137ffa" providerId="LiveId" clId="{DC89D08A-72C6-4B91-9DAD-211DCA080850}" dt="2022-11-27T17:40:21.462" v="242" actId="20577"/>
        <pc:sldMkLst>
          <pc:docMk/>
          <pc:sldMk cId="1596751604" sldId="258"/>
        </pc:sldMkLst>
        <pc:spChg chg="mod">
          <ac:chgData name="yair issman" userId="6d2a15b51d137ffa" providerId="LiveId" clId="{DC89D08A-72C6-4B91-9DAD-211DCA080850}" dt="2022-11-27T17:40:21.462" v="242" actId="20577"/>
          <ac:spMkLst>
            <pc:docMk/>
            <pc:sldMk cId="1596751604" sldId="258"/>
            <ac:spMk id="3" creationId="{CD26EA52-D289-41CE-DDB7-2ED460D86B2D}"/>
          </ac:spMkLst>
        </pc:spChg>
      </pc:sldChg>
      <pc:sldChg chg="modSp new mod">
        <pc:chgData name="yair issman" userId="6d2a15b51d137ffa" providerId="LiveId" clId="{DC89D08A-72C6-4B91-9DAD-211DCA080850}" dt="2022-11-28T14:48:15.447" v="989" actId="20577"/>
        <pc:sldMkLst>
          <pc:docMk/>
          <pc:sldMk cId="3216022498" sldId="259"/>
        </pc:sldMkLst>
        <pc:spChg chg="mod">
          <ac:chgData name="yair issman" userId="6d2a15b51d137ffa" providerId="LiveId" clId="{DC89D08A-72C6-4B91-9DAD-211DCA080850}" dt="2022-11-27T17:54:43.648" v="703" actId="1076"/>
          <ac:spMkLst>
            <pc:docMk/>
            <pc:sldMk cId="3216022498" sldId="259"/>
            <ac:spMk id="2" creationId="{A7BD0F73-AF79-E7E1-83D0-13170B4664AA}"/>
          </ac:spMkLst>
        </pc:spChg>
        <pc:spChg chg="mod">
          <ac:chgData name="yair issman" userId="6d2a15b51d137ffa" providerId="LiveId" clId="{DC89D08A-72C6-4B91-9DAD-211DCA080850}" dt="2022-11-28T14:48:15.447" v="989" actId="20577"/>
          <ac:spMkLst>
            <pc:docMk/>
            <pc:sldMk cId="3216022498" sldId="259"/>
            <ac:spMk id="3" creationId="{EEC03F46-823A-A94B-1E3B-697F631FC3CA}"/>
          </ac:spMkLst>
        </pc:spChg>
      </pc:sldChg>
      <pc:sldChg chg="modSp new mod">
        <pc:chgData name="yair issman" userId="6d2a15b51d137ffa" providerId="LiveId" clId="{DC89D08A-72C6-4B91-9DAD-211DCA080850}" dt="2022-11-27T18:02:04.883" v="978" actId="20577"/>
        <pc:sldMkLst>
          <pc:docMk/>
          <pc:sldMk cId="2094888016" sldId="260"/>
        </pc:sldMkLst>
        <pc:spChg chg="mod">
          <ac:chgData name="yair issman" userId="6d2a15b51d137ffa" providerId="LiveId" clId="{DC89D08A-72C6-4B91-9DAD-211DCA080850}" dt="2022-11-27T17:57:11.877" v="726" actId="1076"/>
          <ac:spMkLst>
            <pc:docMk/>
            <pc:sldMk cId="2094888016" sldId="260"/>
            <ac:spMk id="2" creationId="{36000918-E0BC-CDB5-2EEE-88CE71F52542}"/>
          </ac:spMkLst>
        </pc:spChg>
        <pc:spChg chg="mod">
          <ac:chgData name="yair issman" userId="6d2a15b51d137ffa" providerId="LiveId" clId="{DC89D08A-72C6-4B91-9DAD-211DCA080850}" dt="2022-11-27T18:02:04.883" v="978" actId="20577"/>
          <ac:spMkLst>
            <pc:docMk/>
            <pc:sldMk cId="2094888016" sldId="260"/>
            <ac:spMk id="3" creationId="{44D2AC2A-6BDE-94DC-8B0F-024A4D90DF16}"/>
          </ac:spMkLst>
        </pc:spChg>
      </pc:sldChg>
    </pc:docChg>
  </pc:docChgLst>
  <pc:docChgLst>
    <pc:chgData name="Michael Rodel" userId="ccd42e7ba650185d" providerId="LiveId" clId="{36300B17-80BA-4568-8DA6-423DB068B1AD}"/>
    <pc:docChg chg="undo custSel addSld modSld">
      <pc:chgData name="Michael Rodel" userId="ccd42e7ba650185d" providerId="LiveId" clId="{36300B17-80BA-4568-8DA6-423DB068B1AD}" dt="2022-12-01T13:53:03.444" v="1839" actId="20577"/>
      <pc:docMkLst>
        <pc:docMk/>
      </pc:docMkLst>
      <pc:sldChg chg="modSp new mod">
        <pc:chgData name="Michael Rodel" userId="ccd42e7ba650185d" providerId="LiveId" clId="{36300B17-80BA-4568-8DA6-423DB068B1AD}" dt="2022-12-01T13:51:37.818" v="1798" actId="27636"/>
        <pc:sldMkLst>
          <pc:docMk/>
          <pc:sldMk cId="974955560" sldId="263"/>
        </pc:sldMkLst>
        <pc:spChg chg="mod">
          <ac:chgData name="Michael Rodel" userId="ccd42e7ba650185d" providerId="LiveId" clId="{36300B17-80BA-4568-8DA6-423DB068B1AD}" dt="2022-12-01T12:24:45.275" v="630"/>
          <ac:spMkLst>
            <pc:docMk/>
            <pc:sldMk cId="974955560" sldId="263"/>
            <ac:spMk id="2" creationId="{5AEB8C66-9002-AE73-879C-9E105F547428}"/>
          </ac:spMkLst>
        </pc:spChg>
        <pc:spChg chg="mod">
          <ac:chgData name="Michael Rodel" userId="ccd42e7ba650185d" providerId="LiveId" clId="{36300B17-80BA-4568-8DA6-423DB068B1AD}" dt="2022-12-01T13:51:37.818" v="1798" actId="27636"/>
          <ac:spMkLst>
            <pc:docMk/>
            <pc:sldMk cId="974955560" sldId="263"/>
            <ac:spMk id="3" creationId="{26C667DD-5086-26DF-D728-AF43EE5867BE}"/>
          </ac:spMkLst>
        </pc:spChg>
      </pc:sldChg>
      <pc:sldChg chg="modSp new mod">
        <pc:chgData name="Michael Rodel" userId="ccd42e7ba650185d" providerId="LiveId" clId="{36300B17-80BA-4568-8DA6-423DB068B1AD}" dt="2022-12-01T13:53:03.444" v="1839" actId="20577"/>
        <pc:sldMkLst>
          <pc:docMk/>
          <pc:sldMk cId="3860191531" sldId="264"/>
        </pc:sldMkLst>
        <pc:spChg chg="mod">
          <ac:chgData name="Michael Rodel" userId="ccd42e7ba650185d" providerId="LiveId" clId="{36300B17-80BA-4568-8DA6-423DB068B1AD}" dt="2022-12-01T13:51:51.048" v="1800" actId="122"/>
          <ac:spMkLst>
            <pc:docMk/>
            <pc:sldMk cId="3860191531" sldId="264"/>
            <ac:spMk id="2" creationId="{678D8CBC-D776-AED5-BEC8-5CE766A4DFBB}"/>
          </ac:spMkLst>
        </pc:spChg>
        <pc:spChg chg="mod">
          <ac:chgData name="Michael Rodel" userId="ccd42e7ba650185d" providerId="LiveId" clId="{36300B17-80BA-4568-8DA6-423DB068B1AD}" dt="2022-12-01T13:53:03.444" v="1839" actId="20577"/>
          <ac:spMkLst>
            <pc:docMk/>
            <pc:sldMk cId="3860191531" sldId="264"/>
            <ac:spMk id="3" creationId="{045E5041-C750-8D58-F8A2-81D3D0C464F3}"/>
          </ac:spMkLst>
        </pc:spChg>
      </pc:sldChg>
    </pc:docChg>
  </pc:docChgLst>
  <pc:docChgLst>
    <pc:chgData name="Michael Rodel" userId="ccd42e7ba650185d" providerId="LiveId" clId="{DA7F51B4-5527-446D-AD79-E0C8576B8E35}"/>
    <pc:docChg chg="undo custSel modSld">
      <pc:chgData name="Michael Rodel" userId="ccd42e7ba650185d" providerId="LiveId" clId="{DA7F51B4-5527-446D-AD79-E0C8576B8E35}" dt="2022-12-05T21:47:03.977" v="215" actId="20577"/>
      <pc:docMkLst>
        <pc:docMk/>
      </pc:docMkLst>
      <pc:sldChg chg="modSp mod">
        <pc:chgData name="Michael Rodel" userId="ccd42e7ba650185d" providerId="LiveId" clId="{DA7F51B4-5527-446D-AD79-E0C8576B8E35}" dt="2022-12-05T21:47:03.977" v="215" actId="20577"/>
        <pc:sldMkLst>
          <pc:docMk/>
          <pc:sldMk cId="2094888016" sldId="260"/>
        </pc:sldMkLst>
        <pc:spChg chg="mod">
          <ac:chgData name="Michael Rodel" userId="ccd42e7ba650185d" providerId="LiveId" clId="{DA7F51B4-5527-446D-AD79-E0C8576B8E35}" dt="2022-12-05T21:47:03.977" v="215" actId="20577"/>
          <ac:spMkLst>
            <pc:docMk/>
            <pc:sldMk cId="2094888016" sldId="260"/>
            <ac:spMk id="3" creationId="{44D2AC2A-6BDE-94DC-8B0F-024A4D90DF16}"/>
          </ac:spMkLst>
        </pc:spChg>
      </pc:sldChg>
      <pc:sldChg chg="modSp mod">
        <pc:chgData name="Michael Rodel" userId="ccd42e7ba650185d" providerId="LiveId" clId="{DA7F51B4-5527-446D-AD79-E0C8576B8E35}" dt="2022-12-05T21:36:48.626" v="50" actId="20577"/>
        <pc:sldMkLst>
          <pc:docMk/>
          <pc:sldMk cId="974955560" sldId="263"/>
        </pc:sldMkLst>
        <pc:spChg chg="mod">
          <ac:chgData name="Michael Rodel" userId="ccd42e7ba650185d" providerId="LiveId" clId="{DA7F51B4-5527-446D-AD79-E0C8576B8E35}" dt="2022-12-05T21:36:48.626" v="50" actId="20577"/>
          <ac:spMkLst>
            <pc:docMk/>
            <pc:sldMk cId="974955560" sldId="263"/>
            <ac:spMk id="3" creationId="{26C667DD-5086-26DF-D728-AF43EE5867BE}"/>
          </ac:spMkLst>
        </pc:spChg>
      </pc:sldChg>
      <pc:sldChg chg="modSp mod">
        <pc:chgData name="Michael Rodel" userId="ccd42e7ba650185d" providerId="LiveId" clId="{DA7F51B4-5527-446D-AD79-E0C8576B8E35}" dt="2022-12-01T22:16:31.270" v="3" actId="20577"/>
        <pc:sldMkLst>
          <pc:docMk/>
          <pc:sldMk cId="3860191531" sldId="264"/>
        </pc:sldMkLst>
        <pc:spChg chg="mod">
          <ac:chgData name="Michael Rodel" userId="ccd42e7ba650185d" providerId="LiveId" clId="{DA7F51B4-5527-446D-AD79-E0C8576B8E35}" dt="2022-12-01T22:16:31.270" v="3" actId="20577"/>
          <ac:spMkLst>
            <pc:docMk/>
            <pc:sldMk cId="3860191531" sldId="264"/>
            <ac:spMk id="3" creationId="{045E5041-C750-8D58-F8A2-81D3D0C464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CC7FADB-A5B3-45D1-A4EA-C446837846C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88DF67-ED55-4939-BC0F-1311F022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5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FADB-A5B3-45D1-A4EA-C446837846C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DF67-ED55-4939-BC0F-1311F022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2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FADB-A5B3-45D1-A4EA-C446837846C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DF67-ED55-4939-BC0F-1311F022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78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FADB-A5B3-45D1-A4EA-C446837846C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DF67-ED55-4939-BC0F-1311F0229EA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6859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FADB-A5B3-45D1-A4EA-C446837846C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DF67-ED55-4939-BC0F-1311F022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04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FADB-A5B3-45D1-A4EA-C446837846C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DF67-ED55-4939-BC0F-1311F022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58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FADB-A5B3-45D1-A4EA-C446837846C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DF67-ED55-4939-BC0F-1311F022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96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FADB-A5B3-45D1-A4EA-C446837846C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DF67-ED55-4939-BC0F-1311F022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10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FADB-A5B3-45D1-A4EA-C446837846C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DF67-ED55-4939-BC0F-1311F022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7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FADB-A5B3-45D1-A4EA-C446837846C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DF67-ED55-4939-BC0F-1311F022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FADB-A5B3-45D1-A4EA-C446837846C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DF67-ED55-4939-BC0F-1311F022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3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FADB-A5B3-45D1-A4EA-C446837846C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DF67-ED55-4939-BC0F-1311F022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FADB-A5B3-45D1-A4EA-C446837846C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DF67-ED55-4939-BC0F-1311F022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5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FADB-A5B3-45D1-A4EA-C446837846C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DF67-ED55-4939-BC0F-1311F022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6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FADB-A5B3-45D1-A4EA-C446837846C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DF67-ED55-4939-BC0F-1311F022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1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FADB-A5B3-45D1-A4EA-C446837846C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DF67-ED55-4939-BC0F-1311F022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4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FADB-A5B3-45D1-A4EA-C446837846C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DF67-ED55-4939-BC0F-1311F022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1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7FADB-A5B3-45D1-A4EA-C446837846C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8DF67-ED55-4939-BC0F-1311F0229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96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ichailrod@gmail.com" TargetMode="External"/><Relationship Id="rId2" Type="http://schemas.openxmlformats.org/officeDocument/2006/relationships/hyperlink" Target="mailto:issman.alon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26D2-CEFD-DF45-6CE4-1026A5720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219" y="2644925"/>
            <a:ext cx="9144000" cy="1189516"/>
          </a:xfrm>
        </p:spPr>
        <p:txBody>
          <a:bodyPr>
            <a:noAutofit/>
          </a:bodyPr>
          <a:lstStyle/>
          <a:p>
            <a:pPr algn="ctr"/>
            <a:r>
              <a:rPr lang="he-IL" sz="9600" u="sng" dirty="0"/>
              <a:t>הגדרת פרויקט גמר</a:t>
            </a:r>
            <a:endParaRPr lang="en-US" sz="9600" u="sng" dirty="0"/>
          </a:p>
        </p:txBody>
      </p:sp>
    </p:spTree>
    <p:extLst>
      <p:ext uri="{BB962C8B-B14F-4D97-AF65-F5344CB8AC3E}">
        <p14:creationId xmlns:p14="http://schemas.microsoft.com/office/powerpoint/2010/main" val="87139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EC80-CF5D-D56D-1C67-B8900D3C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7200" u="sng" dirty="0"/>
              <a:t>פרטים</a:t>
            </a:r>
            <a:endParaRPr lang="en-US" sz="72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E25A-1C2B-75D9-9BDE-601E76689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88" y="1887178"/>
            <a:ext cx="10443562" cy="3541714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3600" u="sng" dirty="0"/>
              <a:t>מגישים:</a:t>
            </a:r>
          </a:p>
          <a:p>
            <a:pPr marL="0" indent="0" algn="r" rtl="1">
              <a:buNone/>
            </a:pPr>
            <a:r>
              <a:rPr lang="he-IL" sz="3600" dirty="0"/>
              <a:t> אלון איסמן 326164464 </a:t>
            </a:r>
            <a:r>
              <a:rPr lang="en-US" sz="3600" dirty="0">
                <a:hlinkClick r:id="rId2"/>
              </a:rPr>
              <a:t>issman.alon@gmail.com</a:t>
            </a:r>
            <a:endParaRPr lang="en-US" sz="3600" dirty="0"/>
          </a:p>
          <a:p>
            <a:pPr marL="0" indent="0" algn="r" rtl="1">
              <a:buNone/>
            </a:pPr>
            <a:r>
              <a:rPr lang="he-IL" sz="3600" dirty="0"/>
              <a:t> מיכאל </a:t>
            </a:r>
            <a:r>
              <a:rPr lang="he-IL" sz="3600" dirty="0" err="1"/>
              <a:t>רודל</a:t>
            </a:r>
            <a:r>
              <a:rPr lang="he-IL" sz="3600" dirty="0"/>
              <a:t> 326184744 </a:t>
            </a:r>
            <a:r>
              <a:rPr lang="en-US" sz="3600" dirty="0">
                <a:hlinkClick r:id="rId3"/>
              </a:rPr>
              <a:t>michailrod@gmail.com</a:t>
            </a:r>
            <a:endParaRPr lang="en-US" sz="3600" dirty="0"/>
          </a:p>
          <a:p>
            <a:pPr marL="0" indent="0" algn="r" rtl="1">
              <a:buNone/>
            </a:pPr>
            <a:r>
              <a:rPr lang="he-IL" sz="3600" u="sng" dirty="0"/>
              <a:t>מנחה:</a:t>
            </a:r>
            <a:r>
              <a:rPr lang="he-IL" sz="3600" dirty="0"/>
              <a:t> ד"ר דן רוזנבאום</a:t>
            </a:r>
            <a:endParaRPr 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136610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5DDD5-6D25-38E9-BE68-1BB3E9F6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7200" u="sng" dirty="0"/>
              <a:t>הגדרת הפרויקט</a:t>
            </a:r>
            <a:endParaRPr lang="en-US" sz="72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6EA52-D289-41CE-DDB7-2ED460D86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64815"/>
            <a:ext cx="9905999" cy="4617140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he-IL" sz="3500" u="sng" dirty="0"/>
              <a:t>הרעיון:</a:t>
            </a:r>
            <a:r>
              <a:rPr lang="he-IL" sz="3500" dirty="0"/>
              <a:t> </a:t>
            </a:r>
          </a:p>
          <a:p>
            <a:pPr marL="0" indent="0" algn="r" rtl="1">
              <a:buNone/>
            </a:pPr>
            <a:r>
              <a:rPr lang="he-IL" sz="3500" dirty="0"/>
              <a:t>יצירת תוכנה שבעזרת אלגוריתמים של למידת מכונה תוכל לתאר תמונה בצורת משפט.</a:t>
            </a:r>
          </a:p>
          <a:p>
            <a:pPr marL="0" indent="0" algn="r" rtl="1">
              <a:buNone/>
            </a:pPr>
            <a:r>
              <a:rPr lang="he-IL" sz="3500" dirty="0"/>
              <a:t>נתחיל את הפרויקט מקבוצה מסוימת של תמונות – קבוצת האנשים.</a:t>
            </a:r>
          </a:p>
          <a:p>
            <a:pPr marL="0" indent="0" algn="r" rtl="1">
              <a:buNone/>
            </a:pPr>
            <a:r>
              <a:rPr lang="he-IL" sz="3500" dirty="0"/>
              <a:t>התוכנה תתאמן על מסד הנתונים של הספרייה הלאומית:</a:t>
            </a:r>
          </a:p>
          <a:p>
            <a:pPr marL="0" indent="0" algn="r" rtl="1">
              <a:buNone/>
            </a:pPr>
            <a:r>
              <a:rPr lang="he-IL" sz="3500" dirty="0"/>
              <a:t> – אוסף התמונות של דן הדני.</a:t>
            </a:r>
          </a:p>
          <a:p>
            <a:pPr marL="0" indent="0" algn="r" rtl="1">
              <a:buNone/>
            </a:pPr>
            <a:endParaRPr 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159675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B8BF5-FB60-1BA1-F2FA-3923BA57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8000" u="sng" dirty="0"/>
              <a:t>הגדרת הפרויקט - המשך</a:t>
            </a:r>
            <a:endParaRPr lang="he-IL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CFB7A-CC1C-7FF2-C6BC-95EBDE99D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3200" b="1" dirty="0"/>
              <a:t>מטרה ראשונה: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sz="3200" dirty="0"/>
              <a:t>מציאת ולמידת אלגוריתמים של </a:t>
            </a:r>
            <a:r>
              <a:rPr lang="en-US" sz="3200" dirty="0"/>
              <a:t>ML</a:t>
            </a:r>
            <a:r>
              <a:rPr lang="he-IL" sz="3200" dirty="0"/>
              <a:t> שמסווגים תמונות לקטגוריות שונות.</a:t>
            </a:r>
          </a:p>
        </p:txBody>
      </p:sp>
    </p:spTree>
    <p:extLst>
      <p:ext uri="{BB962C8B-B14F-4D97-AF65-F5344CB8AC3E}">
        <p14:creationId xmlns:p14="http://schemas.microsoft.com/office/powerpoint/2010/main" val="273796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0F73-AF79-E7E1-83D0-13170B466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9488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he-IL" sz="7200" u="sng" dirty="0"/>
              <a:t>הגדרת הפרויקט - המשך</a:t>
            </a:r>
            <a:endParaRPr lang="en-US" sz="7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C03F46-823A-A94B-1E3B-697F631FC3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93963"/>
                <a:ext cx="9905999" cy="5322498"/>
              </a:xfrm>
            </p:spPr>
            <p:txBody>
              <a:bodyPr>
                <a:noAutofit/>
              </a:bodyPr>
              <a:lstStyle/>
              <a:p>
                <a:pPr marL="0" indent="0" algn="r" rtl="1">
                  <a:buNone/>
                </a:pPr>
                <a:r>
                  <a:rPr lang="he-IL" sz="3200" u="sng" dirty="0"/>
                  <a:t>מטרה שניה:</a:t>
                </a:r>
                <a:r>
                  <a:rPr lang="he-IL" sz="3200" dirty="0"/>
                  <a:t> </a:t>
                </a:r>
              </a:p>
              <a:p>
                <a:pPr marL="0" indent="0" algn="r" rtl="1">
                  <a:buNone/>
                </a:pPr>
                <a:r>
                  <a:rPr lang="he-IL" sz="3200" dirty="0"/>
                  <a:t>מציאת ולמידת אלגוריתמים של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𝐼𝑚𝑎𝑔𝑒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𝐶𝑎𝑝𝑡𝑖𝑜𝑡𝑖𝑛𝑔</m:t>
                    </m:r>
                  </m:oMath>
                </a14:m>
                <a:r>
                  <a:rPr lang="he-IL" sz="3200" dirty="0"/>
                  <a:t> – שבעזרתם ניצור לכל תמונה את המשפט המתאים המתאר אותה.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C03F46-823A-A94B-1E3B-697F631FC3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93963"/>
                <a:ext cx="9905999" cy="5322498"/>
              </a:xfrm>
              <a:blipFill>
                <a:blip r:embed="rId2"/>
                <a:stretch>
                  <a:fillRect t="-687" r="-16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02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8C66-9002-AE73-879C-9E105F54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3600" u="sng" dirty="0"/>
              <a:t>הגדרת הפרויקט - המשך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667DD-5086-26DF-D728-AF43EE586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/>
              <a:t>מטרה שלישית: לעשות </a:t>
            </a:r>
            <a:r>
              <a:rPr lang="en-US" dirty="0"/>
              <a:t>fine-tuning</a:t>
            </a:r>
            <a:r>
              <a:rPr lang="he-IL" dirty="0"/>
              <a:t> לתיאורי התמונות שקיבלנו, ע"י הפרוצדורה הבאה:</a:t>
            </a:r>
          </a:p>
          <a:p>
            <a:pPr marL="457200" indent="-457200" algn="r" rtl="1">
              <a:buAutoNum type="arabicPeriod"/>
            </a:pPr>
            <a:r>
              <a:rPr lang="he-IL" dirty="0"/>
              <a:t>בונים </a:t>
            </a:r>
            <a:r>
              <a:rPr lang="en-US" dirty="0"/>
              <a:t>dataset</a:t>
            </a:r>
            <a:r>
              <a:rPr lang="he-IL" dirty="0"/>
              <a:t> שכל התמונות שלו הן תמונות עם משפט שמתאר אותן (לדוגמה מוויקיפדיה), ששמו </a:t>
            </a:r>
            <a:r>
              <a:rPr lang="en-US" dirty="0"/>
              <a:t>with</a:t>
            </a:r>
            <a:r>
              <a:rPr lang="he-IL" dirty="0"/>
              <a:t>.</a:t>
            </a:r>
          </a:p>
          <a:p>
            <a:pPr marL="457200" indent="-457200" algn="r" rtl="1">
              <a:buAutoNum type="arabicPeriod"/>
            </a:pPr>
            <a:r>
              <a:rPr lang="he-IL" dirty="0"/>
              <a:t>יוצרים מטריקה שמחשבת לכל 2 תמונה את ה-"מרחק" ביניהן.</a:t>
            </a:r>
          </a:p>
          <a:p>
            <a:pPr marL="457200" indent="-457200" algn="r" rtl="1">
              <a:buAutoNum type="arabicPeriod"/>
            </a:pPr>
            <a:r>
              <a:rPr lang="he-IL" dirty="0"/>
              <a:t> יוצרים מטריקה שמחשבת לכל 2 משפטים את ה-"מרחק" ביניהם.</a:t>
            </a:r>
          </a:p>
        </p:txBody>
      </p:sp>
    </p:spTree>
    <p:extLst>
      <p:ext uri="{BB962C8B-B14F-4D97-AF65-F5344CB8AC3E}">
        <p14:creationId xmlns:p14="http://schemas.microsoft.com/office/powerpoint/2010/main" val="97495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8CBC-D776-AED5-BEC8-5CE766A4D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3600" u="sng" dirty="0"/>
              <a:t>הגדרת הפרויקט - המשך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E5041-C750-8D58-F8A2-81D3D0C46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r" rtl="1">
              <a:buNone/>
            </a:pPr>
            <a:r>
              <a:rPr lang="he-IL" dirty="0"/>
              <a:t>4. עבור כל תמונה באוסף של הספרייה הלאומית, נעשה את הדברים הבאים (ה-</a:t>
            </a:r>
            <a:r>
              <a:rPr lang="en-US" dirty="0"/>
              <a:t>fine-tuning</a:t>
            </a:r>
            <a:r>
              <a:rPr lang="he-IL" dirty="0"/>
              <a:t> – אימון המודל):</a:t>
            </a:r>
          </a:p>
          <a:p>
            <a:pPr marL="0" indent="0" algn="r" rtl="1">
              <a:buNone/>
            </a:pPr>
            <a:r>
              <a:rPr lang="he-IL" dirty="0"/>
              <a:t>א. נמצא את התמונה הכי "קרובה" אליה ב-</a:t>
            </a:r>
            <a:r>
              <a:rPr lang="en-US" dirty="0"/>
              <a:t>with</a:t>
            </a:r>
            <a:r>
              <a:rPr lang="he-IL" dirty="0"/>
              <a:t>.</a:t>
            </a:r>
          </a:p>
          <a:p>
            <a:pPr marL="0" indent="0" algn="r" rtl="1">
              <a:buNone/>
            </a:pPr>
            <a:r>
              <a:rPr lang="he-IL" dirty="0"/>
              <a:t>ב. ניצור לתמונה מהאוסף של הספרייה הלאומית משפט בעזרת אלגוריתם </a:t>
            </a:r>
            <a:r>
              <a:rPr lang="en-US" dirty="0"/>
              <a:t>Image Captioning</a:t>
            </a:r>
            <a:r>
              <a:rPr lang="he-IL" dirty="0"/>
              <a:t>.</a:t>
            </a:r>
          </a:p>
          <a:p>
            <a:pPr marL="0" indent="0" algn="r" rtl="1">
              <a:buNone/>
            </a:pPr>
            <a:r>
              <a:rPr lang="he-IL" dirty="0"/>
              <a:t>ג. נמצא את המרחק בין המשפט של התמונה מהספרייה הלאומית למשפט של התמונה המתאימה ב-</a:t>
            </a:r>
            <a:r>
              <a:rPr lang="en-US" dirty="0"/>
              <a:t>with</a:t>
            </a:r>
            <a:r>
              <a:rPr lang="he-IL" dirty="0"/>
              <a:t>.</a:t>
            </a:r>
          </a:p>
          <a:p>
            <a:pPr marL="0" indent="0" algn="r" rtl="1">
              <a:buNone/>
            </a:pPr>
            <a:r>
              <a:rPr lang="he-IL" dirty="0"/>
              <a:t>ד. נמצא את המנה בין המרחק בין 2 התמונות לבין המרחק בין המשפטים של שתי התמונות.</a:t>
            </a:r>
          </a:p>
          <a:p>
            <a:pPr marL="0" indent="0" algn="r" rtl="1">
              <a:buNone/>
            </a:pPr>
            <a:r>
              <a:rPr lang="he-IL" dirty="0"/>
              <a:t>ה. נמשיך לאמן את המודל עם אותן </a:t>
            </a:r>
            <a:r>
              <a:rPr lang="he-IL"/>
              <a:t>שתי התמונות </a:t>
            </a:r>
            <a:r>
              <a:rPr lang="he-IL" dirty="0"/>
              <a:t>עד שנגיע למנה מספיק קרובה ל-1 (</a:t>
            </a:r>
            <a:r>
              <a:rPr lang="en-US" dirty="0"/>
              <a:t>threshold</a:t>
            </a:r>
            <a:r>
              <a:rPr lang="he-IL" dirty="0"/>
              <a:t> מספק).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6019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68C7-EC01-A47A-3C3F-122230BB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7200" u="sng" dirty="0"/>
              <a:t>תשתיות:</a:t>
            </a:r>
            <a:endParaRPr lang="he-IL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79978-8065-1C6E-D3BE-DAD660F93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3200" dirty="0"/>
              <a:t>התוכנה תמומש בשפת </a:t>
            </a:r>
            <a:r>
              <a:rPr lang="en-US" sz="3200" dirty="0"/>
              <a:t>python</a:t>
            </a:r>
            <a:r>
              <a:rPr lang="he-IL" sz="3200" dirty="0"/>
              <a:t> תוך שימוש בספריית </a:t>
            </a:r>
            <a:r>
              <a:rPr lang="en-US" sz="3200" dirty="0" err="1"/>
              <a:t>pytorch</a:t>
            </a:r>
            <a:r>
              <a:rPr lang="he-IL" sz="3200" dirty="0"/>
              <a:t> (וספריות נוספות במידת הצורך).</a:t>
            </a:r>
          </a:p>
          <a:p>
            <a:pPr marL="0" indent="0" algn="r" rtl="1">
              <a:buNone/>
            </a:pPr>
            <a:r>
              <a:rPr lang="he-IL" sz="3200" dirty="0"/>
              <a:t>התוכנה תאומן ותיבדק על ידי אוסף התמונות של הצלם דן הדני מהספרייה הלאומית.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2972284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0918-E0BC-CDB5-2EEE-88CE71F5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934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he-IL" sz="7200" u="sng" dirty="0"/>
              <a:t>לוח זמנים</a:t>
            </a:r>
            <a:endParaRPr lang="en-US" sz="72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D2AC2A-6BDE-94DC-8B0F-024A4D90DF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906438"/>
                <a:ext cx="9905999" cy="474452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r" rtl="1">
                  <a:buNone/>
                </a:pPr>
                <a:r>
                  <a:rPr lang="he-IL" sz="3200" dirty="0"/>
                  <a:t>דצמבר: למידת עקרונות ואלגוריתמים של </a:t>
                </a:r>
                <a:r>
                  <a:rPr lang="en-US" sz="3200" dirty="0"/>
                  <a:t>ML</a:t>
                </a:r>
                <a:endParaRPr lang="he-IL" sz="3200" dirty="0"/>
              </a:p>
              <a:p>
                <a:pPr marL="0" indent="0" algn="r" rtl="1">
                  <a:buNone/>
                </a:pPr>
                <a:r>
                  <a:rPr lang="he-IL" sz="3200" dirty="0"/>
                  <a:t>ינואר: למידת עקרונות ואלגוריתמים של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𝐼𝑚𝑎𝑔𝑒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𝐶𝑎𝑝𝑡𝑖𝑜𝑡𝑖𝑛𝑔</m:t>
                    </m:r>
                  </m:oMath>
                </a14:m>
                <a:r>
                  <a:rPr lang="he-IL" sz="3200" dirty="0"/>
                  <a:t> </a:t>
                </a:r>
              </a:p>
              <a:p>
                <a:pPr marL="0" indent="0" algn="r" rtl="1">
                  <a:buNone/>
                </a:pPr>
                <a:r>
                  <a:rPr lang="he-IL" sz="3200" dirty="0"/>
                  <a:t>פברואר: בניית ה</a:t>
                </a:r>
                <a:r>
                  <a:rPr lang="en-US" sz="3200" dirty="0"/>
                  <a:t>dataset</a:t>
                </a:r>
                <a:r>
                  <a:rPr lang="he-IL" sz="3200" dirty="0"/>
                  <a:t> שמכיל תמונות עם תיאור</a:t>
                </a:r>
              </a:p>
              <a:p>
                <a:pPr marL="0" indent="0" algn="r" rtl="1">
                  <a:buNone/>
                </a:pPr>
                <a:r>
                  <a:rPr lang="he-IL" sz="3200" dirty="0"/>
                  <a:t>מרץ: יצירת מטריקה שמחשבת לכל 2 תמונה את ה-"מרחק" ביניהן, ויצירת מטריקה שמחשבת לכל 2 משפטים את ה-"מרחק" ביניהם </a:t>
                </a:r>
              </a:p>
              <a:p>
                <a:pPr marL="0" indent="0" algn="r" rtl="1">
                  <a:buNone/>
                </a:pPr>
                <a:r>
                  <a:rPr lang="he-IL" sz="3200" dirty="0"/>
                  <a:t>אפריל: מימוש הוספת המשפט שמתאר כל תמונה (עבור התמונות ללא המשפט)</a:t>
                </a:r>
              </a:p>
              <a:p>
                <a:pPr marL="0" indent="0" algn="r" rtl="1">
                  <a:buNone/>
                </a:pPr>
                <a:r>
                  <a:rPr lang="he-IL" sz="3200" dirty="0"/>
                  <a:t>מאי – יוני: אימון ובדיקת המודל (ה-</a:t>
                </a:r>
                <a:r>
                  <a:rPr lang="en-US" sz="3200" dirty="0"/>
                  <a:t>fine-tuning</a:t>
                </a:r>
                <a:r>
                  <a:rPr lang="he-IL" sz="3200"/>
                  <a:t>)</a:t>
                </a:r>
                <a:endParaRPr lang="he-IL" sz="3200" dirty="0"/>
              </a:p>
              <a:p>
                <a:pPr marL="0" indent="0" algn="r" rtl="1">
                  <a:buNone/>
                </a:pPr>
                <a:r>
                  <a:rPr lang="he-IL" sz="3200" dirty="0"/>
                  <a:t>יולי: עדכונים אחרונים והכנת הצגת הפרויקט</a:t>
                </a:r>
              </a:p>
              <a:p>
                <a:pPr marL="0" indent="0" algn="r" rtl="1"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D2AC2A-6BDE-94DC-8B0F-024A4D90DF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906438"/>
                <a:ext cx="9905999" cy="4744528"/>
              </a:xfrm>
              <a:blipFill>
                <a:blip r:embed="rId2"/>
                <a:stretch>
                  <a:fillRect l="-923" t="-1414" r="-116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888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546</TotalTime>
  <Words>402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Tw Cen MT</vt:lpstr>
      <vt:lpstr>Wingdings</vt:lpstr>
      <vt:lpstr>Circuit</vt:lpstr>
      <vt:lpstr>הגדרת פרויקט גמר</vt:lpstr>
      <vt:lpstr>פרטים</vt:lpstr>
      <vt:lpstr>הגדרת הפרויקט</vt:lpstr>
      <vt:lpstr>הגדרת הפרויקט - המשך</vt:lpstr>
      <vt:lpstr>הגדרת הפרויקט - המשך</vt:lpstr>
      <vt:lpstr>הגדרת הפרויקט - המשך</vt:lpstr>
      <vt:lpstr>הגדרת הפרויקט - המשך</vt:lpstr>
      <vt:lpstr>תשתיות:</vt:lpstr>
      <vt:lpstr>לוח זמנים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הגדרת פרויקט גמר</dc:title>
  <dc:creator>yair issman</dc:creator>
  <cp:lastModifiedBy>Michael Rodel</cp:lastModifiedBy>
  <cp:revision>19</cp:revision>
  <dcterms:created xsi:type="dcterms:W3CDTF">2022-11-27T16:46:13Z</dcterms:created>
  <dcterms:modified xsi:type="dcterms:W3CDTF">2022-12-05T21:47:04Z</dcterms:modified>
</cp:coreProperties>
</file>