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 Meirovitz" userId="827b0302-c834-47ec-b149-7d1d4277c413" providerId="ADAL" clId="{5AD888E3-DC01-42BB-A7A8-18AB0DE61CB3}"/>
    <pc:docChg chg="custSel modSld">
      <pc:chgData name="Niv Meirovitz" userId="827b0302-c834-47ec-b149-7d1d4277c413" providerId="ADAL" clId="{5AD888E3-DC01-42BB-A7A8-18AB0DE61CB3}" dt="2025-01-28T16:13:29.009" v="7" actId="1076"/>
      <pc:docMkLst>
        <pc:docMk/>
      </pc:docMkLst>
      <pc:sldChg chg="delSp modSp mod">
        <pc:chgData name="Niv Meirovitz" userId="827b0302-c834-47ec-b149-7d1d4277c413" providerId="ADAL" clId="{5AD888E3-DC01-42BB-A7A8-18AB0DE61CB3}" dt="2025-01-28T16:13:29.009" v="7" actId="1076"/>
        <pc:sldMkLst>
          <pc:docMk/>
          <pc:sldMk cId="1621953017" sldId="256"/>
        </pc:sldMkLst>
        <pc:spChg chg="mod">
          <ac:chgData name="Niv Meirovitz" userId="827b0302-c834-47ec-b149-7d1d4277c413" providerId="ADAL" clId="{5AD888E3-DC01-42BB-A7A8-18AB0DE61CB3}" dt="2025-01-28T08:44:13.553" v="5" actId="14100"/>
          <ac:spMkLst>
            <pc:docMk/>
            <pc:sldMk cId="1621953017" sldId="256"/>
            <ac:spMk id="8" creationId="{B2A2D463-7A97-E379-2041-082FEC89E32E}"/>
          </ac:spMkLst>
        </pc:spChg>
        <pc:spChg chg="del">
          <ac:chgData name="Niv Meirovitz" userId="827b0302-c834-47ec-b149-7d1d4277c413" providerId="ADAL" clId="{5AD888E3-DC01-42BB-A7A8-18AB0DE61CB3}" dt="2025-01-28T08:44:02.794" v="0" actId="478"/>
          <ac:spMkLst>
            <pc:docMk/>
            <pc:sldMk cId="1621953017" sldId="256"/>
            <ac:spMk id="9" creationId="{A36387AE-E213-87E7-A283-C5B6BE9860B9}"/>
          </ac:spMkLst>
        </pc:spChg>
        <pc:spChg chg="mod">
          <ac:chgData name="Niv Meirovitz" userId="827b0302-c834-47ec-b149-7d1d4277c413" providerId="ADAL" clId="{5AD888E3-DC01-42BB-A7A8-18AB0DE61CB3}" dt="2025-01-28T16:13:22.628" v="6" actId="1076"/>
          <ac:spMkLst>
            <pc:docMk/>
            <pc:sldMk cId="1621953017" sldId="256"/>
            <ac:spMk id="16" creationId="{C5CC2189-8967-3C2D-9F6B-39AD5A543C27}"/>
          </ac:spMkLst>
        </pc:spChg>
        <pc:spChg chg="del">
          <ac:chgData name="Niv Meirovitz" userId="827b0302-c834-47ec-b149-7d1d4277c413" providerId="ADAL" clId="{5AD888E3-DC01-42BB-A7A8-18AB0DE61CB3}" dt="2025-01-28T08:44:04.567" v="2" actId="478"/>
          <ac:spMkLst>
            <pc:docMk/>
            <pc:sldMk cId="1621953017" sldId="256"/>
            <ac:spMk id="49" creationId="{FE4C1FA8-B906-F40C-5A2F-2B66E2CEB909}"/>
          </ac:spMkLst>
        </pc:spChg>
        <pc:spChg chg="mod">
          <ac:chgData name="Niv Meirovitz" userId="827b0302-c834-47ec-b149-7d1d4277c413" providerId="ADAL" clId="{5AD888E3-DC01-42BB-A7A8-18AB0DE61CB3}" dt="2025-01-28T16:13:29.009" v="7" actId="1076"/>
          <ac:spMkLst>
            <pc:docMk/>
            <pc:sldMk cId="1621953017" sldId="256"/>
            <ac:spMk id="68" creationId="{EA23B6F8-8B33-074B-F401-4E098023738D}"/>
          </ac:spMkLst>
        </pc:spChg>
        <pc:spChg chg="del">
          <ac:chgData name="Niv Meirovitz" userId="827b0302-c834-47ec-b149-7d1d4277c413" providerId="ADAL" clId="{5AD888E3-DC01-42BB-A7A8-18AB0DE61CB3}" dt="2025-01-28T08:44:05.820" v="3" actId="478"/>
          <ac:spMkLst>
            <pc:docMk/>
            <pc:sldMk cId="1621953017" sldId="256"/>
            <ac:spMk id="250" creationId="{3845B5C6-69D7-EBDD-C2C3-01AD5B987BE8}"/>
          </ac:spMkLst>
        </pc:spChg>
        <pc:cxnChg chg="del mod">
          <ac:chgData name="Niv Meirovitz" userId="827b0302-c834-47ec-b149-7d1d4277c413" providerId="ADAL" clId="{5AD888E3-DC01-42BB-A7A8-18AB0DE61CB3}" dt="2025-01-28T08:44:03.713" v="1" actId="478"/>
          <ac:cxnSpMkLst>
            <pc:docMk/>
            <pc:sldMk cId="1621953017" sldId="256"/>
            <ac:cxnSpMk id="65" creationId="{9EA2F166-C754-F9ED-F085-E13D41698859}"/>
          </ac:cxnSpMkLst>
        </pc:cxnChg>
        <pc:cxnChg chg="mod">
          <ac:chgData name="Niv Meirovitz" userId="827b0302-c834-47ec-b149-7d1d4277c413" providerId="ADAL" clId="{5AD888E3-DC01-42BB-A7A8-18AB0DE61CB3}" dt="2025-01-28T16:13:29.009" v="7" actId="1076"/>
          <ac:cxnSpMkLst>
            <pc:docMk/>
            <pc:sldMk cId="1621953017" sldId="256"/>
            <ac:cxnSpMk id="69" creationId="{979F836F-3656-E1EF-F057-B76A9CD0B7E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FC68-4E7D-09E5-71A2-CA25CDC2A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74146-1E62-BA6C-2B17-45A8689F1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69F2-7013-0290-FA7C-59C8D9B8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E85A-274E-CAAA-558A-05523DEB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5960-435D-6F78-60B8-7F11E849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0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A7AE-E766-3BBD-1358-B4413699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FA568-0921-2732-7076-44025263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8DB6-61BD-FA24-ACBB-17D6EC64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6D4B-F274-ED4D-B583-82BAB531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531F-7EFF-C852-3CD1-623DA242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93022-F110-681E-2012-9E4DD8C5E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B6AE4-7CE2-CB9A-54AE-305DAD21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CCD1-22BF-20EF-F78A-2E8D5768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B554-2D9A-2B8E-1873-B0B84AB7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8258-3DFC-81B5-F3B1-5B01735E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6A-EF2A-7C16-CA4A-642B004F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F40B-5A0F-A081-6503-5FCB91EF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16F8-01BA-7217-1A37-9A221DCC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57C6-BBAC-C0D8-2286-057F8E3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59082-4BA3-AEA2-8CE3-7B3E5C0B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F754-C40F-2D3C-A4F9-EDCBD056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7F76B-73CD-FC13-44B3-B955CC58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2BAE-1376-4FE5-1F16-2C1A90DD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A210-0940-B33F-8B61-BB36004D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1B8E-649A-49E6-224F-96353DD7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2406-FDF4-A800-CC4D-A4E2505E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AE01-FC2D-E550-E080-2CCA9E7FC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9D602-6486-ED6A-AD55-4AE0FAE39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EDB08-4A41-37FE-F869-0FB4AC08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00531-DDAA-DA11-D8C7-0D615DC7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1CE3B-BD70-4C5C-4A59-00D81BF4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9AEE-EE3F-4AF1-76A2-0F1FB4F7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2E38-2C8C-7B24-27FC-94637B9A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0516-73B9-EF07-F9AD-1A3D85323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19C65-CD9A-9510-3E26-28CE33BB0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91C26-0025-18CA-0086-AB1148DBA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CE620-8830-F52C-9CDE-73501CCE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92D2-045A-E377-34D3-B0F98242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5C2D3-BE74-9EF0-2DDC-7E4DC8AE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05F3-2EF9-2DE2-3996-05F7AD16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6C760-BDC0-C8C4-E410-FE545F53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6761A-CD82-D597-1FA1-57BBD8EF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590EF-C690-2433-A1EF-76A44A9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16023-310F-78C2-DF1C-5A38D4E7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FCA3E-576B-0311-C977-81396EB9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1827-B23E-0A4D-5832-A957A538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3E76-0591-2774-0016-B5450DD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96E-00C4-1DE4-963F-6F04171E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7CE6F-78A5-6CAC-B809-6790F400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22316-7715-05F9-841F-F8DB5A7A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CBEF-3A3E-5AA0-9290-12C3F892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38387-E49E-7527-A545-05A2CFFC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D7DD-32B3-A71B-D94D-2AE965CD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E93E5-6614-ECF8-3F5E-015558054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F320C-D6BE-C053-E0FA-F8F59E001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6FBA9-7D3D-50D0-5790-C9C391A5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42FF-F146-3E30-AD71-2D1E57BC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94F86-590C-1894-B5D3-6C63DD1D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FECBC-4A02-2A03-C2A0-1C4E6A26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B8879-51EA-9FDF-9842-BA4AC8C4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1872-2C56-2346-5CCF-1DBDBD9CC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87CFF-BE9B-4529-A553-3B2CE27BC32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9E27-7793-098D-B896-6228AEFD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630F-0CB2-9A8A-BB87-654DC9690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295D2-BC8D-4D52-899F-8752BEA4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80ABF9-A3B4-3CAC-D047-6D1CED55CA36}"/>
              </a:ext>
            </a:extLst>
          </p:cNvPr>
          <p:cNvSpPr/>
          <p:nvPr/>
        </p:nvSpPr>
        <p:spPr>
          <a:xfrm>
            <a:off x="7564791" y="3225680"/>
            <a:ext cx="1962604" cy="17773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DIM – Customer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C00000"/>
                </a:solidFill>
              </a:rPr>
              <a:t>DWCustomerID</a:t>
            </a:r>
            <a:endParaRPr lang="en-US" u="sng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customer_id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first_name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last_name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DWcity_id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DWstate_id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ValidFrom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ValidUntil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DF98B-541C-47C0-B3E9-48124B1091C9}"/>
              </a:ext>
            </a:extLst>
          </p:cNvPr>
          <p:cNvSpPr/>
          <p:nvPr/>
        </p:nvSpPr>
        <p:spPr>
          <a:xfrm>
            <a:off x="10040312" y="3435162"/>
            <a:ext cx="1992389" cy="124934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DIM - 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DWCityID</a:t>
            </a:r>
            <a:endParaRPr lang="en-US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city_id</a:t>
            </a:r>
            <a:r>
              <a:rPr lang="en-US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City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Population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ValidFrom</a:t>
            </a:r>
            <a:endParaRPr lang="en-US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ValidUntil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18A5C-B5B4-4C51-BDCC-BF0677E742BE}"/>
              </a:ext>
            </a:extLst>
          </p:cNvPr>
          <p:cNvSpPr/>
          <p:nvPr/>
        </p:nvSpPr>
        <p:spPr>
          <a:xfrm>
            <a:off x="10044547" y="1855626"/>
            <a:ext cx="1999494" cy="14279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DIM - States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DWStateID</a:t>
            </a:r>
            <a:endParaRPr lang="en-US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state_id</a:t>
            </a:r>
            <a:r>
              <a:rPr lang="en-US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State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Population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ValidFrom</a:t>
            </a:r>
            <a:endParaRPr lang="en-US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ValidUntil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E04B1-627C-4007-A69B-BD88AD5D05A4}"/>
              </a:ext>
            </a:extLst>
          </p:cNvPr>
          <p:cNvSpPr/>
          <p:nvPr/>
        </p:nvSpPr>
        <p:spPr>
          <a:xfrm>
            <a:off x="2650645" y="4269990"/>
            <a:ext cx="1983316" cy="22322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DIM - Time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C00000"/>
                </a:solidFill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Date As Integer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Month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YearMountNo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YearMonth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Quarter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YearQuarter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MonthName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SeasonNumber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2D463-7A97-E379-2041-082FEC89E32E}"/>
              </a:ext>
            </a:extLst>
          </p:cNvPr>
          <p:cNvSpPr/>
          <p:nvPr/>
        </p:nvSpPr>
        <p:spPr>
          <a:xfrm>
            <a:off x="2650645" y="196595"/>
            <a:ext cx="1969256" cy="16590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DIM - Products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C00000"/>
                </a:solidFill>
              </a:rPr>
              <a:t>DWProductID</a:t>
            </a:r>
            <a:r>
              <a:rPr lang="en-US" u="sng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product_id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product_name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category_id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list_price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ValidFrom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ValidUntil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8E4549-ED1F-21C9-9D49-235132844BDB}"/>
              </a:ext>
            </a:extLst>
          </p:cNvPr>
          <p:cNvSpPr/>
          <p:nvPr/>
        </p:nvSpPr>
        <p:spPr>
          <a:xfrm>
            <a:off x="2649394" y="2130218"/>
            <a:ext cx="1972884" cy="19342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DIM - Staff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C00000"/>
                </a:solidFill>
              </a:rPr>
              <a:t>DWStaffID</a:t>
            </a:r>
            <a:endParaRPr lang="en-US" u="sng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staff_id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first_name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last_name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store_id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manager_id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Manager_name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ValidFrom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ValidUntil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F9054-589B-831B-171F-E9DD76FA3A2E}"/>
              </a:ext>
            </a:extLst>
          </p:cNvPr>
          <p:cNvSpPr/>
          <p:nvPr/>
        </p:nvSpPr>
        <p:spPr>
          <a:xfrm>
            <a:off x="7565219" y="196594"/>
            <a:ext cx="1974850" cy="14356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C00000"/>
                </a:solidFill>
              </a:rPr>
              <a:t>DIM - Stock</a:t>
            </a:r>
          </a:p>
          <a:p>
            <a:endParaRPr lang="en-US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err="1">
                <a:solidFill>
                  <a:srgbClr val="C00000"/>
                </a:solidFill>
              </a:rPr>
              <a:t>DWStockID</a:t>
            </a:r>
            <a:endParaRPr lang="en-US" u="sng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err="1">
                <a:solidFill>
                  <a:srgbClr val="C00000"/>
                </a:solidFill>
              </a:rPr>
              <a:t>store_id</a:t>
            </a:r>
            <a:r>
              <a:rPr lang="en-US" u="sng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err="1">
                <a:solidFill>
                  <a:srgbClr val="C00000"/>
                </a:solidFill>
              </a:rPr>
              <a:t>DWProduct_ID</a:t>
            </a:r>
            <a:r>
              <a:rPr lang="en-US" u="sng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Quantity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C00000"/>
                </a:solidFill>
              </a:rPr>
              <a:t>ValidFrom</a:t>
            </a:r>
            <a:endParaRPr lang="en-US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C00000"/>
                </a:solidFill>
              </a:rPr>
              <a:t>ValidUntil</a:t>
            </a:r>
            <a:endParaRPr lang="en-US">
              <a:solidFill>
                <a:srgbClr val="C00000"/>
              </a:solidFill>
            </a:endParaRPr>
          </a:p>
          <a:p>
            <a:endParaRPr lang="en-US">
              <a:solidFill>
                <a:srgbClr val="C00000"/>
              </a:solidFill>
            </a:endParaRPr>
          </a:p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93C513-9689-61AD-9EE4-E8B00E5392D7}"/>
              </a:ext>
            </a:extLst>
          </p:cNvPr>
          <p:cNvSpPr/>
          <p:nvPr/>
        </p:nvSpPr>
        <p:spPr>
          <a:xfrm>
            <a:off x="5122560" y="2016626"/>
            <a:ext cx="1974548" cy="293027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FACT - Sales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order_id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order_date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store_id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DWCustomerID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DWProduct_ID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DWStaffID</a:t>
            </a:r>
            <a:r>
              <a:rPr lang="en-US" u="sng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Amount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FinalAmount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OnTime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DiscountRange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DiscountOrdinary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ItemsInOrder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2B91E0-843B-4D68-B4C3-072608B36053}"/>
              </a:ext>
            </a:extLst>
          </p:cNvPr>
          <p:cNvSpPr/>
          <p:nvPr/>
        </p:nvSpPr>
        <p:spPr>
          <a:xfrm>
            <a:off x="7575049" y="1866591"/>
            <a:ext cx="1988155" cy="11247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DIM - Stores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C00000"/>
                </a:solidFill>
              </a:rPr>
              <a:t>store_id</a:t>
            </a:r>
            <a:r>
              <a:rPr lang="en-US" u="sng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store_name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DWcity_id</a:t>
            </a:r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DWstate_id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C2189-8967-3C2D-9F6B-39AD5A543C27}"/>
              </a:ext>
            </a:extLst>
          </p:cNvPr>
          <p:cNvSpPr/>
          <p:nvPr/>
        </p:nvSpPr>
        <p:spPr>
          <a:xfrm>
            <a:off x="117681" y="1156533"/>
            <a:ext cx="1988003" cy="76815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DIM - Category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err="1">
                <a:solidFill>
                  <a:srgbClr val="002060"/>
                </a:solidFill>
              </a:rPr>
              <a:t>category_id</a:t>
            </a:r>
            <a:r>
              <a:rPr lang="en-US" u="sng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2060"/>
                </a:solidFill>
              </a:rPr>
              <a:t>category_name</a:t>
            </a:r>
            <a:r>
              <a:rPr lang="en-US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8A5903-B80E-7EEA-409F-EB3AFF878842}"/>
              </a:ext>
            </a:extLst>
          </p:cNvPr>
          <p:cNvSpPr/>
          <p:nvPr/>
        </p:nvSpPr>
        <p:spPr>
          <a:xfrm>
            <a:off x="7535006" y="5237409"/>
            <a:ext cx="1992389" cy="9196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DIM - Weather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C00000"/>
                </a:solidFill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C00000"/>
                </a:solidFill>
              </a:rPr>
              <a:t>State_id</a:t>
            </a:r>
            <a:endParaRPr lang="en-US" u="sng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89EFFA-B57E-0D24-2129-98A0AE0BCDCF}"/>
              </a:ext>
            </a:extLst>
          </p:cNvPr>
          <p:cNvSpPr/>
          <p:nvPr/>
        </p:nvSpPr>
        <p:spPr>
          <a:xfrm>
            <a:off x="103009" y="4269990"/>
            <a:ext cx="1992389" cy="76815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DIM - Holiday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Holiday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23B6F8-8B33-074B-F401-4E098023738D}"/>
              </a:ext>
            </a:extLst>
          </p:cNvPr>
          <p:cNvSpPr txBox="1"/>
          <p:nvPr/>
        </p:nvSpPr>
        <p:spPr>
          <a:xfrm>
            <a:off x="2108047" y="1587002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79F836F-3656-E1EF-F057-B76A9CD0B7E7}"/>
              </a:ext>
            </a:extLst>
          </p:cNvPr>
          <p:cNvCxnSpPr>
            <a:cxnSpLocks/>
            <a:stCxn id="252" idx="1"/>
            <a:endCxn id="68" idx="3"/>
          </p:cNvCxnSpPr>
          <p:nvPr/>
        </p:nvCxnSpPr>
        <p:spPr>
          <a:xfrm rot="10800000" flipV="1">
            <a:off x="2216047" y="1327714"/>
            <a:ext cx="310164" cy="33128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AA2E43D-80A8-2C85-5296-5AD1E454E76B}"/>
              </a:ext>
            </a:extLst>
          </p:cNvPr>
          <p:cNvSpPr txBox="1"/>
          <p:nvPr/>
        </p:nvSpPr>
        <p:spPr>
          <a:xfrm>
            <a:off x="4614803" y="2546711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8AB82DE-5D23-23AF-7C7C-90BF24295A37}"/>
              </a:ext>
            </a:extLst>
          </p:cNvPr>
          <p:cNvCxnSpPr>
            <a:cxnSpLocks/>
            <a:stCxn id="107" idx="1"/>
            <a:endCxn id="74" idx="3"/>
          </p:cNvCxnSpPr>
          <p:nvPr/>
        </p:nvCxnSpPr>
        <p:spPr>
          <a:xfrm rot="10800000">
            <a:off x="4722803" y="2618712"/>
            <a:ext cx="281918" cy="69571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DB2004F-EEA2-545D-DB4E-191F6E92E06B}"/>
              </a:ext>
            </a:extLst>
          </p:cNvPr>
          <p:cNvSpPr txBox="1"/>
          <p:nvPr/>
        </p:nvSpPr>
        <p:spPr>
          <a:xfrm>
            <a:off x="4633235" y="578241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3DB1A89-A139-F6A0-FAD8-5A023E6A07DB}"/>
              </a:ext>
            </a:extLst>
          </p:cNvPr>
          <p:cNvCxnSpPr>
            <a:cxnSpLocks/>
            <a:stCxn id="106" idx="1"/>
            <a:endCxn id="88" idx="3"/>
          </p:cNvCxnSpPr>
          <p:nvPr/>
        </p:nvCxnSpPr>
        <p:spPr>
          <a:xfrm rot="10800000">
            <a:off x="4741236" y="650241"/>
            <a:ext cx="259923" cy="2475184"/>
          </a:xfrm>
          <a:prstGeom prst="bentConnector3">
            <a:avLst>
              <a:gd name="adj1" fmla="val 14821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3EB4B10-860C-8EDB-25DC-66ACC344A19A}"/>
              </a:ext>
            </a:extLst>
          </p:cNvPr>
          <p:cNvSpPr txBox="1"/>
          <p:nvPr/>
        </p:nvSpPr>
        <p:spPr>
          <a:xfrm>
            <a:off x="4644356" y="4582066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2B87DE7-AADC-0C72-E13E-5FB16322AC50}"/>
              </a:ext>
            </a:extLst>
          </p:cNvPr>
          <p:cNvCxnSpPr>
            <a:cxnSpLocks/>
            <a:stCxn id="100" idx="1"/>
            <a:endCxn id="95" idx="3"/>
          </p:cNvCxnSpPr>
          <p:nvPr/>
        </p:nvCxnSpPr>
        <p:spPr>
          <a:xfrm rot="10800000" flipV="1">
            <a:off x="4752357" y="2653148"/>
            <a:ext cx="253637" cy="2000917"/>
          </a:xfrm>
          <a:prstGeom prst="bentConnector3">
            <a:avLst>
              <a:gd name="adj1" fmla="val 3362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2D18277-FA3D-B26C-4B73-AF279485E2DA}"/>
              </a:ext>
            </a:extLst>
          </p:cNvPr>
          <p:cNvSpPr txBox="1"/>
          <p:nvPr/>
        </p:nvSpPr>
        <p:spPr>
          <a:xfrm>
            <a:off x="5005993" y="2599149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A2B5B5-3388-4FCA-75EE-2729D4F003AD}"/>
              </a:ext>
            </a:extLst>
          </p:cNvPr>
          <p:cNvSpPr txBox="1"/>
          <p:nvPr/>
        </p:nvSpPr>
        <p:spPr>
          <a:xfrm>
            <a:off x="5001158" y="3071425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815A5A-3768-D518-A40D-2A5FFE6174E6}"/>
              </a:ext>
            </a:extLst>
          </p:cNvPr>
          <p:cNvSpPr txBox="1"/>
          <p:nvPr/>
        </p:nvSpPr>
        <p:spPr>
          <a:xfrm>
            <a:off x="5004721" y="3260424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8F48E4C-CF2E-AAB7-AA80-6382FC840A20}"/>
              </a:ext>
            </a:extLst>
          </p:cNvPr>
          <p:cNvSpPr txBox="1"/>
          <p:nvPr/>
        </p:nvSpPr>
        <p:spPr>
          <a:xfrm>
            <a:off x="7457219" y="3859515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679B31D-A785-170C-FFC7-26EC8228B191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>
            <a:off x="7223245" y="2976272"/>
            <a:ext cx="233974" cy="955243"/>
          </a:xfrm>
          <a:prstGeom prst="bentConnector3">
            <a:avLst>
              <a:gd name="adj1" fmla="val 5977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BA9400C-C976-1370-D7E4-DAACEE9BE2BF}"/>
              </a:ext>
            </a:extLst>
          </p:cNvPr>
          <p:cNvSpPr txBox="1"/>
          <p:nvPr/>
        </p:nvSpPr>
        <p:spPr>
          <a:xfrm>
            <a:off x="7115245" y="2922272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EECE635-5B81-214D-5991-E1FEBA83CFD5}"/>
              </a:ext>
            </a:extLst>
          </p:cNvPr>
          <p:cNvSpPr txBox="1"/>
          <p:nvPr/>
        </p:nvSpPr>
        <p:spPr>
          <a:xfrm>
            <a:off x="7456791" y="2226731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C26E47FC-6492-158E-1814-21B8051AE04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7222986" y="2298731"/>
            <a:ext cx="233805" cy="495960"/>
          </a:xfrm>
          <a:prstGeom prst="bentConnector3">
            <a:avLst>
              <a:gd name="adj1" fmla="val 60592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047D208-6BB8-04C5-977D-EF8B0B3BEB32}"/>
              </a:ext>
            </a:extLst>
          </p:cNvPr>
          <p:cNvSpPr txBox="1"/>
          <p:nvPr/>
        </p:nvSpPr>
        <p:spPr>
          <a:xfrm>
            <a:off x="7114986" y="2740691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1EB0117-2DEA-CFF4-84C3-3A0A3A543703}"/>
              </a:ext>
            </a:extLst>
          </p:cNvPr>
          <p:cNvSpPr txBox="1"/>
          <p:nvPr/>
        </p:nvSpPr>
        <p:spPr>
          <a:xfrm>
            <a:off x="9581637" y="1924686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36DDA4A-BAB7-9E9C-7D28-D80AE98EF533}"/>
              </a:ext>
            </a:extLst>
          </p:cNvPr>
          <p:cNvSpPr txBox="1"/>
          <p:nvPr/>
        </p:nvSpPr>
        <p:spPr>
          <a:xfrm>
            <a:off x="4633235" y="355795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2F5E250-B438-791B-2DFC-9A662656218E}"/>
              </a:ext>
            </a:extLst>
          </p:cNvPr>
          <p:cNvCxnSpPr>
            <a:cxnSpLocks/>
            <a:stCxn id="135" idx="3"/>
            <a:endCxn id="30" idx="1"/>
          </p:cNvCxnSpPr>
          <p:nvPr/>
        </p:nvCxnSpPr>
        <p:spPr>
          <a:xfrm>
            <a:off x="4741235" y="427795"/>
            <a:ext cx="2708150" cy="164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0F90020-92E6-2CB5-822E-31216C339950}"/>
              </a:ext>
            </a:extLst>
          </p:cNvPr>
          <p:cNvSpPr txBox="1"/>
          <p:nvPr/>
        </p:nvSpPr>
        <p:spPr>
          <a:xfrm>
            <a:off x="4644356" y="5280569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F9BC27F2-A4DB-EF3A-060E-CF6858848194}"/>
              </a:ext>
            </a:extLst>
          </p:cNvPr>
          <p:cNvCxnSpPr>
            <a:cxnSpLocks/>
            <a:stCxn id="145" idx="3"/>
            <a:endCxn id="147" idx="1"/>
          </p:cNvCxnSpPr>
          <p:nvPr/>
        </p:nvCxnSpPr>
        <p:spPr>
          <a:xfrm>
            <a:off x="4752356" y="5352569"/>
            <a:ext cx="2661551" cy="3537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114EAE0-1816-AC6B-77E4-CBE74A2C4DEE}"/>
              </a:ext>
            </a:extLst>
          </p:cNvPr>
          <p:cNvSpPr txBox="1"/>
          <p:nvPr/>
        </p:nvSpPr>
        <p:spPr>
          <a:xfrm>
            <a:off x="7413907" y="5652317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B59BD86-78EF-7076-27D0-4984543C6AD8}"/>
              </a:ext>
            </a:extLst>
          </p:cNvPr>
          <p:cNvSpPr txBox="1"/>
          <p:nvPr/>
        </p:nvSpPr>
        <p:spPr>
          <a:xfrm>
            <a:off x="9919387" y="3814912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A2876357-1625-EB16-52A3-E22660C46FA5}"/>
              </a:ext>
            </a:extLst>
          </p:cNvPr>
          <p:cNvCxnSpPr>
            <a:cxnSpLocks/>
            <a:stCxn id="163" idx="3"/>
            <a:endCxn id="161" idx="1"/>
          </p:cNvCxnSpPr>
          <p:nvPr/>
        </p:nvCxnSpPr>
        <p:spPr>
          <a:xfrm flipV="1">
            <a:off x="9672745" y="3886912"/>
            <a:ext cx="246642" cy="697687"/>
          </a:xfrm>
          <a:prstGeom prst="bentConnector3">
            <a:avLst>
              <a:gd name="adj1" fmla="val 1756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853FC72-E785-B015-5914-9DDD8C10D1EB}"/>
              </a:ext>
            </a:extLst>
          </p:cNvPr>
          <p:cNvSpPr txBox="1"/>
          <p:nvPr/>
        </p:nvSpPr>
        <p:spPr>
          <a:xfrm>
            <a:off x="9564745" y="4530599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656C8A6-CB27-CB30-B558-C723E657DC02}"/>
              </a:ext>
            </a:extLst>
          </p:cNvPr>
          <p:cNvSpPr txBox="1"/>
          <p:nvPr/>
        </p:nvSpPr>
        <p:spPr>
          <a:xfrm>
            <a:off x="9540069" y="5872493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115B420-F4C1-22E8-FA4D-A77224D95418}"/>
              </a:ext>
            </a:extLst>
          </p:cNvPr>
          <p:cNvSpPr txBox="1"/>
          <p:nvPr/>
        </p:nvSpPr>
        <p:spPr>
          <a:xfrm>
            <a:off x="9923448" y="2789468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9091F5C-D118-BB94-947F-F505BC3E2347}"/>
              </a:ext>
            </a:extLst>
          </p:cNvPr>
          <p:cNvCxnSpPr>
            <a:cxnSpLocks/>
            <a:stCxn id="168" idx="3"/>
            <a:endCxn id="170" idx="1"/>
          </p:cNvCxnSpPr>
          <p:nvPr/>
        </p:nvCxnSpPr>
        <p:spPr>
          <a:xfrm flipV="1">
            <a:off x="9648069" y="2861468"/>
            <a:ext cx="275379" cy="306502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C5FE7395-5576-A39B-EF22-5E9EA94094DB}"/>
              </a:ext>
            </a:extLst>
          </p:cNvPr>
          <p:cNvSpPr txBox="1"/>
          <p:nvPr/>
        </p:nvSpPr>
        <p:spPr>
          <a:xfrm>
            <a:off x="9925639" y="2422523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55D87EB5-3D01-F5E7-CE18-3B4261C82EC9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9689782" y="2494523"/>
            <a:ext cx="235857" cy="481749"/>
          </a:xfrm>
          <a:prstGeom prst="bentConnector3">
            <a:avLst>
              <a:gd name="adj1" fmla="val 21731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DA323552-A952-5822-5C35-E1E43B11292B}"/>
              </a:ext>
            </a:extLst>
          </p:cNvPr>
          <p:cNvCxnSpPr>
            <a:cxnSpLocks/>
            <a:stCxn id="254" idx="1"/>
            <a:endCxn id="247" idx="3"/>
          </p:cNvCxnSpPr>
          <p:nvPr/>
        </p:nvCxnSpPr>
        <p:spPr>
          <a:xfrm rot="10800000" flipV="1">
            <a:off x="2213684" y="4725552"/>
            <a:ext cx="318548" cy="1851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03C6C9F4-2AB0-82AA-3310-D7F7BC1874F8}"/>
              </a:ext>
            </a:extLst>
          </p:cNvPr>
          <p:cNvSpPr txBox="1"/>
          <p:nvPr/>
        </p:nvSpPr>
        <p:spPr>
          <a:xfrm>
            <a:off x="2105684" y="4672066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59B8004-7EFF-BD5F-A476-B746917CD1CE}"/>
              </a:ext>
            </a:extLst>
          </p:cNvPr>
          <p:cNvSpPr txBox="1"/>
          <p:nvPr/>
        </p:nvSpPr>
        <p:spPr>
          <a:xfrm>
            <a:off x="2526211" y="1273715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80F4D59-41B9-0711-0790-0908334FE370}"/>
              </a:ext>
            </a:extLst>
          </p:cNvPr>
          <p:cNvSpPr txBox="1"/>
          <p:nvPr/>
        </p:nvSpPr>
        <p:spPr>
          <a:xfrm>
            <a:off x="2532232" y="4653552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1E1213-CC4E-B536-84D3-F60B4F2E863A}"/>
              </a:ext>
            </a:extLst>
          </p:cNvPr>
          <p:cNvSpPr txBox="1"/>
          <p:nvPr/>
        </p:nvSpPr>
        <p:spPr>
          <a:xfrm>
            <a:off x="7449385" y="538021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DCCCB-35C7-713B-3D16-1A6CBDAD00CC}"/>
              </a:ext>
            </a:extLst>
          </p:cNvPr>
          <p:cNvSpPr txBox="1"/>
          <p:nvPr/>
        </p:nvSpPr>
        <p:spPr>
          <a:xfrm>
            <a:off x="9563204" y="817980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37C99F3-2D6E-9ECB-DAD9-D273ED9027CD}"/>
              </a:ext>
            </a:extLst>
          </p:cNvPr>
          <p:cNvCxnSpPr>
            <a:cxnSpLocks/>
            <a:stCxn id="32" idx="3"/>
            <a:endCxn id="126" idx="3"/>
          </p:cNvCxnSpPr>
          <p:nvPr/>
        </p:nvCxnSpPr>
        <p:spPr>
          <a:xfrm>
            <a:off x="9671204" y="871980"/>
            <a:ext cx="18433" cy="1124706"/>
          </a:xfrm>
          <a:prstGeom prst="bentConnector3">
            <a:avLst>
              <a:gd name="adj1" fmla="val 134016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0A4DDB-DAAC-33ED-45D7-3913C524A2A0}"/>
              </a:ext>
            </a:extLst>
          </p:cNvPr>
          <p:cNvSpPr txBox="1"/>
          <p:nvPr/>
        </p:nvSpPr>
        <p:spPr>
          <a:xfrm>
            <a:off x="9576303" y="2895343"/>
            <a:ext cx="108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L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5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204</Words>
  <Application>Microsoft Office PowerPoint</Application>
  <PresentationFormat>Widescreen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 Meirovitz</dc:creator>
  <cp:lastModifiedBy>Niv Meirovitz</cp:lastModifiedBy>
  <cp:revision>2</cp:revision>
  <dcterms:created xsi:type="dcterms:W3CDTF">2024-12-16T19:28:40Z</dcterms:created>
  <dcterms:modified xsi:type="dcterms:W3CDTF">2025-01-28T16:13:34Z</dcterms:modified>
</cp:coreProperties>
</file>