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62" r:id="rId5"/>
    <p:sldId id="263" r:id="rId6"/>
    <p:sldId id="264" r:id="rId7"/>
    <p:sldId id="259" r:id="rId8"/>
    <p:sldId id="265" r:id="rId9"/>
    <p:sldId id="266" r:id="rId10"/>
    <p:sldId id="267" r:id="rId11"/>
    <p:sldId id="260" r:id="rId12"/>
    <p:sldId id="269" r:id="rId13"/>
    <p:sldId id="261" r:id="rId14"/>
    <p:sldId id="268" r:id="rId15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F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סגנון ביניים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סגנון ביניים 2 - הדגשה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06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0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679552-128E-411A-AEE1-076986683DBF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L"/>
        </a:p>
      </dgm:t>
    </dgm:pt>
    <dgm:pt modelId="{B4465823-ADF1-435A-9053-3BF87946ADC4}">
      <dgm:prSet phldrT="[טקסט]"/>
      <dgm:spPr/>
      <dgm:t>
        <a:bodyPr/>
        <a:lstStyle/>
        <a:p>
          <a:r>
            <a:rPr lang="en-US" dirty="0"/>
            <a:t>ProtecTalk</a:t>
          </a:r>
          <a:endParaRPr lang="en-IL" dirty="0"/>
        </a:p>
      </dgm:t>
    </dgm:pt>
    <dgm:pt modelId="{49AB23CC-0B0D-4FB9-AFAE-D130D679E4DF}" type="parTrans" cxnId="{B8309A9C-C004-470E-AAD9-4BC0BEF1622A}">
      <dgm:prSet/>
      <dgm:spPr/>
      <dgm:t>
        <a:bodyPr/>
        <a:lstStyle/>
        <a:p>
          <a:endParaRPr lang="en-IL"/>
        </a:p>
      </dgm:t>
    </dgm:pt>
    <dgm:pt modelId="{A2DD2047-1889-4F02-AEC4-449913BD146F}" type="sibTrans" cxnId="{B8309A9C-C004-470E-AAD9-4BC0BEF1622A}">
      <dgm:prSet/>
      <dgm:spPr/>
      <dgm:t>
        <a:bodyPr/>
        <a:lstStyle/>
        <a:p>
          <a:endParaRPr lang="en-IL"/>
        </a:p>
      </dgm:t>
    </dgm:pt>
    <dgm:pt modelId="{364C470D-B831-465A-8A14-A74A5F300E99}">
      <dgm:prSet phldrT="[טקסט]"/>
      <dgm:spPr/>
      <dgm:t>
        <a:bodyPr/>
        <a:lstStyle/>
        <a:p>
          <a:pPr>
            <a:buNone/>
          </a:pPr>
          <a:r>
            <a:rPr lang="en-US" b="0" i="0" dirty="0"/>
            <a:t>1. Foundation &amp; Research</a:t>
          </a:r>
          <a:endParaRPr lang="en-IL" dirty="0"/>
        </a:p>
      </dgm:t>
    </dgm:pt>
    <dgm:pt modelId="{779432CC-441E-4F43-B9E2-8628904D0982}" type="parTrans" cxnId="{F8AC8EDD-B604-4810-834A-6472C313B8B0}">
      <dgm:prSet/>
      <dgm:spPr/>
      <dgm:t>
        <a:bodyPr/>
        <a:lstStyle/>
        <a:p>
          <a:endParaRPr lang="en-IL"/>
        </a:p>
      </dgm:t>
    </dgm:pt>
    <dgm:pt modelId="{FA4C22B5-A95A-48AD-9C13-8EB4B5BD3504}" type="sibTrans" cxnId="{F8AC8EDD-B604-4810-834A-6472C313B8B0}">
      <dgm:prSet/>
      <dgm:spPr/>
      <dgm:t>
        <a:bodyPr/>
        <a:lstStyle/>
        <a:p>
          <a:endParaRPr lang="en-IL"/>
        </a:p>
      </dgm:t>
    </dgm:pt>
    <dgm:pt modelId="{E654B4CB-3AB6-4A72-B77D-01F7F830F793}">
      <dgm:prSet phldrT="[טקסט]"/>
      <dgm:spPr/>
      <dgm:t>
        <a:bodyPr/>
        <a:lstStyle/>
        <a:p>
          <a:pPr>
            <a:buNone/>
          </a:pPr>
          <a:r>
            <a:rPr lang="en-US" b="0" i="0" dirty="0"/>
            <a:t>3. Fundraising</a:t>
          </a:r>
          <a:endParaRPr lang="en-IL" dirty="0"/>
        </a:p>
      </dgm:t>
    </dgm:pt>
    <dgm:pt modelId="{34988EAA-306E-4416-8F7A-F201704AFA4E}" type="parTrans" cxnId="{11E0942F-2EF3-415B-BAB2-DE6720E6D1D8}">
      <dgm:prSet/>
      <dgm:spPr/>
      <dgm:t>
        <a:bodyPr/>
        <a:lstStyle/>
        <a:p>
          <a:endParaRPr lang="en-IL"/>
        </a:p>
      </dgm:t>
    </dgm:pt>
    <dgm:pt modelId="{5A09FC42-4719-43AA-8D93-EE32A2BEF623}" type="sibTrans" cxnId="{11E0942F-2EF3-415B-BAB2-DE6720E6D1D8}">
      <dgm:prSet/>
      <dgm:spPr/>
      <dgm:t>
        <a:bodyPr/>
        <a:lstStyle/>
        <a:p>
          <a:endParaRPr lang="en-IL"/>
        </a:p>
      </dgm:t>
    </dgm:pt>
    <dgm:pt modelId="{FA7E0661-604A-4C5A-A58C-3709FF483B81}">
      <dgm:prSet phldrT="[טקסט]"/>
      <dgm:spPr/>
      <dgm:t>
        <a:bodyPr/>
        <a:lstStyle/>
        <a:p>
          <a:r>
            <a:rPr lang="en-US" dirty="0"/>
            <a:t>4. Company Incorporation</a:t>
          </a:r>
          <a:endParaRPr lang="en-IL" dirty="0"/>
        </a:p>
      </dgm:t>
    </dgm:pt>
    <dgm:pt modelId="{65092884-0A8B-4E8F-BE11-C9F2F4C5C1DA}" type="parTrans" cxnId="{3929143F-95AE-4CA9-8374-0EFC0597E88F}">
      <dgm:prSet/>
      <dgm:spPr/>
      <dgm:t>
        <a:bodyPr/>
        <a:lstStyle/>
        <a:p>
          <a:endParaRPr lang="en-IL"/>
        </a:p>
      </dgm:t>
    </dgm:pt>
    <dgm:pt modelId="{D7DE2B0F-E95A-40A8-B41C-DD2956FE0376}" type="sibTrans" cxnId="{3929143F-95AE-4CA9-8374-0EFC0597E88F}">
      <dgm:prSet/>
      <dgm:spPr/>
      <dgm:t>
        <a:bodyPr/>
        <a:lstStyle/>
        <a:p>
          <a:endParaRPr lang="en-IL"/>
        </a:p>
      </dgm:t>
    </dgm:pt>
    <dgm:pt modelId="{38ED66DD-E05C-407D-87C5-F665B087DC8E}">
      <dgm:prSet/>
      <dgm:spPr/>
      <dgm:t>
        <a:bodyPr/>
        <a:lstStyle/>
        <a:p>
          <a:r>
            <a:rPr lang="en-US" dirty="0"/>
            <a:t>2. MVP</a:t>
          </a:r>
          <a:endParaRPr lang="en-IL" dirty="0"/>
        </a:p>
      </dgm:t>
    </dgm:pt>
    <dgm:pt modelId="{0C329D61-AAD7-4636-8F67-A1D8E46CD255}" type="parTrans" cxnId="{67BAB3C1-7499-4450-B0E5-3768689C3CD4}">
      <dgm:prSet/>
      <dgm:spPr/>
      <dgm:t>
        <a:bodyPr/>
        <a:lstStyle/>
        <a:p>
          <a:endParaRPr lang="en-IL"/>
        </a:p>
      </dgm:t>
    </dgm:pt>
    <dgm:pt modelId="{F106E59D-9E86-42A9-92E9-47C74E80079A}" type="sibTrans" cxnId="{67BAB3C1-7499-4450-B0E5-3768689C3CD4}">
      <dgm:prSet/>
      <dgm:spPr/>
      <dgm:t>
        <a:bodyPr/>
        <a:lstStyle/>
        <a:p>
          <a:endParaRPr lang="en-IL"/>
        </a:p>
      </dgm:t>
    </dgm:pt>
    <dgm:pt modelId="{56952847-A143-4969-A107-003B01A97F39}">
      <dgm:prSet/>
      <dgm:spPr/>
      <dgm:t>
        <a:bodyPr/>
        <a:lstStyle/>
        <a:p>
          <a:r>
            <a:rPr lang="en-US" dirty="0"/>
            <a:t>1.1. Conduct Market Research</a:t>
          </a:r>
          <a:endParaRPr lang="en-IL" dirty="0"/>
        </a:p>
      </dgm:t>
    </dgm:pt>
    <dgm:pt modelId="{31C083F6-6D20-4944-A771-55504047E2AB}" type="parTrans" cxnId="{8D9D7D00-1EDC-4812-9867-406499EE4E09}">
      <dgm:prSet/>
      <dgm:spPr/>
      <dgm:t>
        <a:bodyPr/>
        <a:lstStyle/>
        <a:p>
          <a:endParaRPr lang="en-IL"/>
        </a:p>
      </dgm:t>
    </dgm:pt>
    <dgm:pt modelId="{198246FD-C3D3-4842-8649-4F32856F59C9}" type="sibTrans" cxnId="{8D9D7D00-1EDC-4812-9867-406499EE4E09}">
      <dgm:prSet/>
      <dgm:spPr/>
      <dgm:t>
        <a:bodyPr/>
        <a:lstStyle/>
        <a:p>
          <a:endParaRPr lang="en-IL"/>
        </a:p>
      </dgm:t>
    </dgm:pt>
    <dgm:pt modelId="{6DCB9329-9E96-4982-B584-730297FF0681}">
      <dgm:prSet/>
      <dgm:spPr/>
      <dgm:t>
        <a:bodyPr/>
        <a:lstStyle/>
        <a:p>
          <a:r>
            <a:rPr lang="en-US" dirty="0"/>
            <a:t>1.2. Create Business Plan</a:t>
          </a:r>
          <a:endParaRPr lang="en-IL" dirty="0"/>
        </a:p>
      </dgm:t>
    </dgm:pt>
    <dgm:pt modelId="{B69C3E8E-44CE-4C89-9657-4F311203FA66}" type="parTrans" cxnId="{BF2292FE-770A-47E6-AC29-FC05878CA410}">
      <dgm:prSet/>
      <dgm:spPr/>
      <dgm:t>
        <a:bodyPr/>
        <a:lstStyle/>
        <a:p>
          <a:endParaRPr lang="en-IL"/>
        </a:p>
      </dgm:t>
    </dgm:pt>
    <dgm:pt modelId="{C0AB22FC-ED71-4EC9-82F2-516F26C9648B}" type="sibTrans" cxnId="{BF2292FE-770A-47E6-AC29-FC05878CA410}">
      <dgm:prSet/>
      <dgm:spPr/>
      <dgm:t>
        <a:bodyPr/>
        <a:lstStyle/>
        <a:p>
          <a:endParaRPr lang="en-IL"/>
        </a:p>
      </dgm:t>
    </dgm:pt>
    <dgm:pt modelId="{701483BB-1A97-4FC6-ADED-AB8330CEA420}">
      <dgm:prSet/>
      <dgm:spPr/>
      <dgm:t>
        <a:bodyPr/>
        <a:lstStyle/>
        <a:p>
          <a:r>
            <a:rPr lang="en-US" dirty="0"/>
            <a:t>1.3. Find Potential Customers</a:t>
          </a:r>
          <a:endParaRPr lang="en-IL" dirty="0"/>
        </a:p>
      </dgm:t>
    </dgm:pt>
    <dgm:pt modelId="{A7386274-2674-4D2E-B099-B4048872B11D}" type="parTrans" cxnId="{7805C18E-744A-4816-836E-DD4A3E3A9311}">
      <dgm:prSet/>
      <dgm:spPr/>
      <dgm:t>
        <a:bodyPr/>
        <a:lstStyle/>
        <a:p>
          <a:endParaRPr lang="en-IL"/>
        </a:p>
      </dgm:t>
    </dgm:pt>
    <dgm:pt modelId="{23CED887-DF12-4E11-ADE3-36C39883675A}" type="sibTrans" cxnId="{7805C18E-744A-4816-836E-DD4A3E3A9311}">
      <dgm:prSet/>
      <dgm:spPr/>
      <dgm:t>
        <a:bodyPr/>
        <a:lstStyle/>
        <a:p>
          <a:endParaRPr lang="en-IL"/>
        </a:p>
      </dgm:t>
    </dgm:pt>
    <dgm:pt modelId="{7AABB23D-04C1-4C46-A401-6625AFCB05A7}">
      <dgm:prSet/>
      <dgm:spPr/>
      <dgm:t>
        <a:bodyPr/>
        <a:lstStyle/>
        <a:p>
          <a:r>
            <a:rPr lang="en-US" dirty="0"/>
            <a:t>2.1. Define MVP Requirements</a:t>
          </a:r>
          <a:endParaRPr lang="en-IL" dirty="0"/>
        </a:p>
      </dgm:t>
    </dgm:pt>
    <dgm:pt modelId="{E9D8CF91-092F-4E73-9ABB-F09B54D3C8F5}" type="parTrans" cxnId="{44FF7C82-5C12-415C-B03B-9CB97E00A486}">
      <dgm:prSet/>
      <dgm:spPr/>
      <dgm:t>
        <a:bodyPr/>
        <a:lstStyle/>
        <a:p>
          <a:endParaRPr lang="en-IL"/>
        </a:p>
      </dgm:t>
    </dgm:pt>
    <dgm:pt modelId="{A8305FAA-FE05-46A8-94F8-24A0BD64E233}" type="sibTrans" cxnId="{44FF7C82-5C12-415C-B03B-9CB97E00A486}">
      <dgm:prSet/>
      <dgm:spPr/>
      <dgm:t>
        <a:bodyPr/>
        <a:lstStyle/>
        <a:p>
          <a:endParaRPr lang="en-IL"/>
        </a:p>
      </dgm:t>
    </dgm:pt>
    <dgm:pt modelId="{B22846B6-EB6C-4097-BEF9-187E8AA7939A}">
      <dgm:prSet/>
      <dgm:spPr/>
      <dgm:t>
        <a:bodyPr/>
        <a:lstStyle/>
        <a:p>
          <a:r>
            <a:rPr lang="en-US" dirty="0"/>
            <a:t>2.3. Write MVP Code</a:t>
          </a:r>
          <a:endParaRPr lang="en-IL" dirty="0"/>
        </a:p>
      </dgm:t>
    </dgm:pt>
    <dgm:pt modelId="{C71C5D58-C271-49C8-A660-BAA76095F653}" type="parTrans" cxnId="{823C817A-0F6B-482E-A923-07E287944AB6}">
      <dgm:prSet/>
      <dgm:spPr/>
      <dgm:t>
        <a:bodyPr/>
        <a:lstStyle/>
        <a:p>
          <a:endParaRPr lang="en-IL"/>
        </a:p>
      </dgm:t>
    </dgm:pt>
    <dgm:pt modelId="{EFF9C6A3-6435-4F32-820A-774CA550B3DB}" type="sibTrans" cxnId="{823C817A-0F6B-482E-A923-07E287944AB6}">
      <dgm:prSet/>
      <dgm:spPr/>
      <dgm:t>
        <a:bodyPr/>
        <a:lstStyle/>
        <a:p>
          <a:endParaRPr lang="en-IL"/>
        </a:p>
      </dgm:t>
    </dgm:pt>
    <dgm:pt modelId="{40771E65-DDEC-4851-9FAF-BD5E4AAB1716}">
      <dgm:prSet/>
      <dgm:spPr/>
      <dgm:t>
        <a:bodyPr/>
        <a:lstStyle/>
        <a:p>
          <a:r>
            <a:rPr lang="en-US" dirty="0"/>
            <a:t>2.2. Buy Cloud Services</a:t>
          </a:r>
          <a:endParaRPr lang="en-IL" dirty="0"/>
        </a:p>
      </dgm:t>
    </dgm:pt>
    <dgm:pt modelId="{F7B31AFB-D7EE-4450-97E6-CD5265CE01DA}" type="parTrans" cxnId="{D4301831-2F45-463B-8463-C496B772E37C}">
      <dgm:prSet/>
      <dgm:spPr/>
      <dgm:t>
        <a:bodyPr/>
        <a:lstStyle/>
        <a:p>
          <a:endParaRPr lang="en-IL"/>
        </a:p>
      </dgm:t>
    </dgm:pt>
    <dgm:pt modelId="{F765DB38-830D-4B67-A126-D1D9ABF9D7A4}" type="sibTrans" cxnId="{D4301831-2F45-463B-8463-C496B772E37C}">
      <dgm:prSet/>
      <dgm:spPr/>
      <dgm:t>
        <a:bodyPr/>
        <a:lstStyle/>
        <a:p>
          <a:endParaRPr lang="en-IL"/>
        </a:p>
      </dgm:t>
    </dgm:pt>
    <dgm:pt modelId="{9106D983-4F81-474A-B6E8-5C59F6F8FFA2}">
      <dgm:prSet/>
      <dgm:spPr/>
      <dgm:t>
        <a:bodyPr/>
        <a:lstStyle/>
        <a:p>
          <a:r>
            <a:rPr lang="en-US" dirty="0"/>
            <a:t>5. Post-MVP Expansion</a:t>
          </a:r>
          <a:endParaRPr lang="en-IL" dirty="0"/>
        </a:p>
      </dgm:t>
    </dgm:pt>
    <dgm:pt modelId="{F72B1BE2-B169-4059-8114-87F7ED5ED531}" type="parTrans" cxnId="{5024D172-4EDC-4629-AFE6-4D94F6A3CA99}">
      <dgm:prSet/>
      <dgm:spPr/>
      <dgm:t>
        <a:bodyPr/>
        <a:lstStyle/>
        <a:p>
          <a:endParaRPr lang="en-IL"/>
        </a:p>
      </dgm:t>
    </dgm:pt>
    <dgm:pt modelId="{F4BE31FC-AAFF-4E9D-A69F-E39BE6345470}" type="sibTrans" cxnId="{5024D172-4EDC-4629-AFE6-4D94F6A3CA99}">
      <dgm:prSet/>
      <dgm:spPr/>
      <dgm:t>
        <a:bodyPr/>
        <a:lstStyle/>
        <a:p>
          <a:endParaRPr lang="en-IL"/>
        </a:p>
      </dgm:t>
    </dgm:pt>
    <dgm:pt modelId="{9AB79ABD-12B2-4609-A4B8-D564D3938DB6}">
      <dgm:prSet/>
      <dgm:spPr/>
      <dgm:t>
        <a:bodyPr/>
        <a:lstStyle/>
        <a:p>
          <a:r>
            <a:rPr lang="en-US" dirty="0"/>
            <a:t>3.1. Identify &amp; Research Investors</a:t>
          </a:r>
          <a:endParaRPr lang="en-IL" dirty="0"/>
        </a:p>
      </dgm:t>
    </dgm:pt>
    <dgm:pt modelId="{39AB8A27-171A-48DD-BC0B-27EE5C77C94D}" type="parTrans" cxnId="{82E04173-6DB5-4830-B4DD-16CE98626C4A}">
      <dgm:prSet/>
      <dgm:spPr/>
      <dgm:t>
        <a:bodyPr/>
        <a:lstStyle/>
        <a:p>
          <a:endParaRPr lang="en-IL"/>
        </a:p>
      </dgm:t>
    </dgm:pt>
    <dgm:pt modelId="{0A8CB93F-B697-48A0-B6A6-E2CA27E1A522}" type="sibTrans" cxnId="{82E04173-6DB5-4830-B4DD-16CE98626C4A}">
      <dgm:prSet/>
      <dgm:spPr/>
      <dgm:t>
        <a:bodyPr/>
        <a:lstStyle/>
        <a:p>
          <a:endParaRPr lang="en-IL"/>
        </a:p>
      </dgm:t>
    </dgm:pt>
    <dgm:pt modelId="{FC281442-8D8A-4D90-859B-13B8BEB3D36C}">
      <dgm:prSet/>
      <dgm:spPr/>
      <dgm:t>
        <a:bodyPr/>
        <a:lstStyle/>
        <a:p>
          <a:r>
            <a:rPr lang="en-US" dirty="0"/>
            <a:t>3.2. Create Pitch Deck</a:t>
          </a:r>
          <a:endParaRPr lang="en-IL" dirty="0"/>
        </a:p>
      </dgm:t>
    </dgm:pt>
    <dgm:pt modelId="{D5CFB2E6-865F-4196-B0C3-4133E17B4BD0}" type="parTrans" cxnId="{7185C270-0311-4742-98ED-84EFF63EFF84}">
      <dgm:prSet/>
      <dgm:spPr/>
      <dgm:t>
        <a:bodyPr/>
        <a:lstStyle/>
        <a:p>
          <a:endParaRPr lang="en-IL"/>
        </a:p>
      </dgm:t>
    </dgm:pt>
    <dgm:pt modelId="{04D4DBA7-2CE1-42A7-BC20-C58CE6F6C69E}" type="sibTrans" cxnId="{7185C270-0311-4742-98ED-84EFF63EFF84}">
      <dgm:prSet/>
      <dgm:spPr/>
      <dgm:t>
        <a:bodyPr/>
        <a:lstStyle/>
        <a:p>
          <a:endParaRPr lang="en-IL"/>
        </a:p>
      </dgm:t>
    </dgm:pt>
    <dgm:pt modelId="{94CC13ED-C808-4610-88DB-639664D1EC36}">
      <dgm:prSet/>
      <dgm:spPr/>
      <dgm:t>
        <a:bodyPr/>
        <a:lstStyle/>
        <a:p>
          <a:r>
            <a:rPr lang="en-US" dirty="0"/>
            <a:t>3.3. Meet with Investors &amp; Negotiate Terms</a:t>
          </a:r>
          <a:endParaRPr lang="en-IL" dirty="0"/>
        </a:p>
      </dgm:t>
    </dgm:pt>
    <dgm:pt modelId="{78C54828-7125-4A4E-B326-2457F9CD193B}" type="parTrans" cxnId="{4565E860-97FD-4B7F-83E6-326A7E86BBC7}">
      <dgm:prSet/>
      <dgm:spPr/>
      <dgm:t>
        <a:bodyPr/>
        <a:lstStyle/>
        <a:p>
          <a:endParaRPr lang="en-IL"/>
        </a:p>
      </dgm:t>
    </dgm:pt>
    <dgm:pt modelId="{F703B95C-376F-4011-8666-0D4FCE20755C}" type="sibTrans" cxnId="{4565E860-97FD-4B7F-83E6-326A7E86BBC7}">
      <dgm:prSet/>
      <dgm:spPr/>
      <dgm:t>
        <a:bodyPr/>
        <a:lstStyle/>
        <a:p>
          <a:endParaRPr lang="en-IL"/>
        </a:p>
      </dgm:t>
    </dgm:pt>
    <dgm:pt modelId="{A5AEAAE6-507D-4C49-A7CE-A2FB9DD32EEE}">
      <dgm:prSet/>
      <dgm:spPr/>
      <dgm:t>
        <a:bodyPr/>
        <a:lstStyle/>
        <a:p>
          <a:r>
            <a:rPr lang="en-US" dirty="0"/>
            <a:t>4.1. Sign Founder's Agreement</a:t>
          </a:r>
          <a:endParaRPr lang="en-IL" dirty="0"/>
        </a:p>
      </dgm:t>
    </dgm:pt>
    <dgm:pt modelId="{9B5B121B-DBE0-497E-AE55-9C1E8D3C3846}" type="parTrans" cxnId="{934E2056-D03A-4487-8EE8-821C36A6A174}">
      <dgm:prSet/>
      <dgm:spPr/>
      <dgm:t>
        <a:bodyPr/>
        <a:lstStyle/>
        <a:p>
          <a:endParaRPr lang="en-IL"/>
        </a:p>
      </dgm:t>
    </dgm:pt>
    <dgm:pt modelId="{ACE4F8A2-125F-4E0A-9088-6A2266E3B1CF}" type="sibTrans" cxnId="{934E2056-D03A-4487-8EE8-821C36A6A174}">
      <dgm:prSet/>
      <dgm:spPr/>
      <dgm:t>
        <a:bodyPr/>
        <a:lstStyle/>
        <a:p>
          <a:endParaRPr lang="en-IL"/>
        </a:p>
      </dgm:t>
    </dgm:pt>
    <dgm:pt modelId="{4BAE7A1F-5E42-46F6-9D9C-5938CE26485E}">
      <dgm:prSet/>
      <dgm:spPr/>
      <dgm:t>
        <a:bodyPr/>
        <a:lstStyle/>
        <a:p>
          <a:r>
            <a:rPr lang="en-US" dirty="0"/>
            <a:t>4.3. Open Business Bank Account</a:t>
          </a:r>
          <a:endParaRPr lang="en-IL" dirty="0"/>
        </a:p>
      </dgm:t>
    </dgm:pt>
    <dgm:pt modelId="{981EE078-B1C1-4F0F-A86F-61891500F1A6}" type="parTrans" cxnId="{AE0B61AD-2924-45E5-833F-83ED60509C16}">
      <dgm:prSet/>
      <dgm:spPr/>
      <dgm:t>
        <a:bodyPr/>
        <a:lstStyle/>
        <a:p>
          <a:endParaRPr lang="en-IL"/>
        </a:p>
      </dgm:t>
    </dgm:pt>
    <dgm:pt modelId="{7714E8CE-01C3-499A-A030-0140C4C642A4}" type="sibTrans" cxnId="{AE0B61AD-2924-45E5-833F-83ED60509C16}">
      <dgm:prSet/>
      <dgm:spPr/>
      <dgm:t>
        <a:bodyPr/>
        <a:lstStyle/>
        <a:p>
          <a:endParaRPr lang="en-IL"/>
        </a:p>
      </dgm:t>
    </dgm:pt>
    <dgm:pt modelId="{66149297-AF06-4E59-8FA3-78435B0AB923}">
      <dgm:prSet/>
      <dgm:spPr/>
      <dgm:t>
        <a:bodyPr/>
        <a:lstStyle/>
        <a:p>
          <a:r>
            <a:rPr lang="en-US" dirty="0"/>
            <a:t>4.4. Choose Office Location &amp; Sign Lease</a:t>
          </a:r>
          <a:endParaRPr lang="en-IL" dirty="0"/>
        </a:p>
      </dgm:t>
    </dgm:pt>
    <dgm:pt modelId="{3A96044F-A566-41EA-8C0E-3AE4C16F6C2E}" type="parTrans" cxnId="{7000B952-4A27-4D3F-A648-ED378617E701}">
      <dgm:prSet/>
      <dgm:spPr/>
      <dgm:t>
        <a:bodyPr/>
        <a:lstStyle/>
        <a:p>
          <a:endParaRPr lang="en-IL"/>
        </a:p>
      </dgm:t>
    </dgm:pt>
    <dgm:pt modelId="{F7765C3B-3AD9-4104-BEB1-219377A06036}" type="sibTrans" cxnId="{7000B952-4A27-4D3F-A648-ED378617E701}">
      <dgm:prSet/>
      <dgm:spPr/>
      <dgm:t>
        <a:bodyPr/>
        <a:lstStyle/>
        <a:p>
          <a:endParaRPr lang="en-IL"/>
        </a:p>
      </dgm:t>
    </dgm:pt>
    <dgm:pt modelId="{D90A87B2-0368-4D8E-84C4-D836EF1F55BC}">
      <dgm:prSet/>
      <dgm:spPr/>
      <dgm:t>
        <a:bodyPr/>
        <a:lstStyle/>
        <a:p>
          <a:r>
            <a:rPr lang="en-US" dirty="0"/>
            <a:t>4.5. Buy Computers &amp; Essential Software</a:t>
          </a:r>
          <a:endParaRPr lang="en-IL" dirty="0"/>
        </a:p>
      </dgm:t>
    </dgm:pt>
    <dgm:pt modelId="{377873F8-C9B3-4793-8307-EC449EE877E3}" type="parTrans" cxnId="{1D1FBDBC-191B-4753-A46A-8C9D39DF94DA}">
      <dgm:prSet/>
      <dgm:spPr/>
      <dgm:t>
        <a:bodyPr/>
        <a:lstStyle/>
        <a:p>
          <a:endParaRPr lang="en-IL"/>
        </a:p>
      </dgm:t>
    </dgm:pt>
    <dgm:pt modelId="{C4AD2014-7162-4E89-B1D3-5DEAF0CEDC2B}" type="sibTrans" cxnId="{1D1FBDBC-191B-4753-A46A-8C9D39DF94DA}">
      <dgm:prSet/>
      <dgm:spPr/>
      <dgm:t>
        <a:bodyPr/>
        <a:lstStyle/>
        <a:p>
          <a:endParaRPr lang="en-IL"/>
        </a:p>
      </dgm:t>
    </dgm:pt>
    <dgm:pt modelId="{BA21FB6F-CF01-4CEE-90A7-6CE0464D2B21}">
      <dgm:prSet/>
      <dgm:spPr/>
      <dgm:t>
        <a:bodyPr/>
        <a:lstStyle/>
        <a:p>
          <a:r>
            <a:rPr lang="en-US" dirty="0"/>
            <a:t>4.6. Set Up Workstations &amp; IT Infrastructure</a:t>
          </a:r>
          <a:endParaRPr lang="en-IL" dirty="0"/>
        </a:p>
      </dgm:t>
    </dgm:pt>
    <dgm:pt modelId="{D3FA8159-9EE3-4BC3-89B5-88B6CA28C841}" type="parTrans" cxnId="{5EBD71DD-D9EC-42AA-B39B-C853365E3F42}">
      <dgm:prSet/>
      <dgm:spPr/>
      <dgm:t>
        <a:bodyPr/>
        <a:lstStyle/>
        <a:p>
          <a:endParaRPr lang="en-IL"/>
        </a:p>
      </dgm:t>
    </dgm:pt>
    <dgm:pt modelId="{46535967-A2D2-4A1A-90C5-8EE669E7044B}" type="sibTrans" cxnId="{5EBD71DD-D9EC-42AA-B39B-C853365E3F42}">
      <dgm:prSet/>
      <dgm:spPr/>
      <dgm:t>
        <a:bodyPr/>
        <a:lstStyle/>
        <a:p>
          <a:endParaRPr lang="en-IL"/>
        </a:p>
      </dgm:t>
    </dgm:pt>
    <dgm:pt modelId="{7BAB83FD-17F3-425E-BBB5-BD14DFCF18DE}">
      <dgm:prSet/>
      <dgm:spPr/>
      <dgm:t>
        <a:bodyPr/>
        <a:lstStyle/>
        <a:p>
          <a:r>
            <a:rPr lang="en-US" dirty="0"/>
            <a:t>4.2. Register Business</a:t>
          </a:r>
          <a:endParaRPr lang="en-IL" dirty="0"/>
        </a:p>
      </dgm:t>
    </dgm:pt>
    <dgm:pt modelId="{0E98EF0F-5082-46DD-8329-1C8E1F3C98F8}" type="parTrans" cxnId="{13C59FB9-BEB5-4949-AC8B-5DDD33CD477E}">
      <dgm:prSet/>
      <dgm:spPr/>
      <dgm:t>
        <a:bodyPr/>
        <a:lstStyle/>
        <a:p>
          <a:endParaRPr lang="en-IL"/>
        </a:p>
      </dgm:t>
    </dgm:pt>
    <dgm:pt modelId="{0F89A299-61EC-4731-AC89-C1DFC153FD5C}" type="sibTrans" cxnId="{13C59FB9-BEB5-4949-AC8B-5DDD33CD477E}">
      <dgm:prSet/>
      <dgm:spPr/>
      <dgm:t>
        <a:bodyPr/>
        <a:lstStyle/>
        <a:p>
          <a:endParaRPr lang="en-IL"/>
        </a:p>
      </dgm:t>
    </dgm:pt>
    <dgm:pt modelId="{6D700C5E-BDAF-45D6-9059-49AD5B89A31B}">
      <dgm:prSet/>
      <dgm:spPr/>
      <dgm:t>
        <a:bodyPr/>
        <a:lstStyle/>
        <a:p>
          <a:r>
            <a:rPr lang="en-US" dirty="0"/>
            <a:t>5.1. Scale Product &amp; Improve Features</a:t>
          </a:r>
          <a:endParaRPr lang="en-IL" dirty="0"/>
        </a:p>
      </dgm:t>
    </dgm:pt>
    <dgm:pt modelId="{27B74EF5-6C53-4288-88CA-E3F0E43DD6E3}" type="parTrans" cxnId="{AEA7EDCB-0322-4314-B45D-9C230C8A9489}">
      <dgm:prSet/>
      <dgm:spPr/>
      <dgm:t>
        <a:bodyPr/>
        <a:lstStyle/>
        <a:p>
          <a:endParaRPr lang="en-IL"/>
        </a:p>
      </dgm:t>
    </dgm:pt>
    <dgm:pt modelId="{94C4487A-E80A-403B-BA42-5CA8EE4A3D89}" type="sibTrans" cxnId="{AEA7EDCB-0322-4314-B45D-9C230C8A9489}">
      <dgm:prSet/>
      <dgm:spPr/>
      <dgm:t>
        <a:bodyPr/>
        <a:lstStyle/>
        <a:p>
          <a:endParaRPr lang="en-IL"/>
        </a:p>
      </dgm:t>
    </dgm:pt>
    <dgm:pt modelId="{6E8798FC-19EA-47E7-A717-D06F0C2EA2A9}">
      <dgm:prSet/>
      <dgm:spPr/>
      <dgm:t>
        <a:bodyPr/>
        <a:lstStyle/>
        <a:p>
          <a:r>
            <a:rPr lang="en-US" dirty="0"/>
            <a:t>5.1.1. Analyze User Feedback &amp; Define Improvements</a:t>
          </a:r>
          <a:endParaRPr lang="en-IL" dirty="0"/>
        </a:p>
      </dgm:t>
    </dgm:pt>
    <dgm:pt modelId="{469A901C-4583-46D9-91B6-E271DE38C93D}" type="parTrans" cxnId="{B8FF6E59-72D6-4576-82D3-DE94EADCA2C2}">
      <dgm:prSet/>
      <dgm:spPr/>
      <dgm:t>
        <a:bodyPr/>
        <a:lstStyle/>
        <a:p>
          <a:endParaRPr lang="en-IL"/>
        </a:p>
      </dgm:t>
    </dgm:pt>
    <dgm:pt modelId="{74C8EDD6-E02B-4EE8-90D4-9A8F012933D7}" type="sibTrans" cxnId="{B8FF6E59-72D6-4576-82D3-DE94EADCA2C2}">
      <dgm:prSet/>
      <dgm:spPr/>
      <dgm:t>
        <a:bodyPr/>
        <a:lstStyle/>
        <a:p>
          <a:endParaRPr lang="en-IL"/>
        </a:p>
      </dgm:t>
    </dgm:pt>
    <dgm:pt modelId="{2DEDFAD5-7EC8-44D7-AEBA-E2D591CD1565}">
      <dgm:prSet/>
      <dgm:spPr/>
      <dgm:t>
        <a:bodyPr/>
        <a:lstStyle/>
        <a:p>
          <a:r>
            <a:rPr lang="en-US" dirty="0"/>
            <a:t>5.2. Marketing &amp; Customer Acquisition</a:t>
          </a:r>
          <a:endParaRPr lang="en-IL" dirty="0"/>
        </a:p>
      </dgm:t>
    </dgm:pt>
    <dgm:pt modelId="{B84498FB-C9C4-4485-8753-58E79B601F7B}" type="parTrans" cxnId="{8940249D-7D58-4349-B9DD-4C3AEA678C55}">
      <dgm:prSet/>
      <dgm:spPr/>
      <dgm:t>
        <a:bodyPr/>
        <a:lstStyle/>
        <a:p>
          <a:endParaRPr lang="en-IL"/>
        </a:p>
      </dgm:t>
    </dgm:pt>
    <dgm:pt modelId="{ECF481B1-959B-42F6-9977-F6AB7A8B1330}" type="sibTrans" cxnId="{8940249D-7D58-4349-B9DD-4C3AEA678C55}">
      <dgm:prSet/>
      <dgm:spPr/>
      <dgm:t>
        <a:bodyPr/>
        <a:lstStyle/>
        <a:p>
          <a:endParaRPr lang="en-IL"/>
        </a:p>
      </dgm:t>
    </dgm:pt>
    <dgm:pt modelId="{CFD966A1-3663-4EAD-A5B6-446CBAEC3E93}">
      <dgm:prSet/>
      <dgm:spPr/>
      <dgm:t>
        <a:bodyPr/>
        <a:lstStyle/>
        <a:p>
          <a:r>
            <a:rPr lang="en-US" dirty="0"/>
            <a:t>5.2.1. Require the ProtecTalk domain</a:t>
          </a:r>
          <a:endParaRPr lang="en-IL" dirty="0"/>
        </a:p>
      </dgm:t>
    </dgm:pt>
    <dgm:pt modelId="{A7E68F6D-8A79-4EAA-BE3D-1C8A16CF2143}" type="parTrans" cxnId="{4D6DD783-E647-45BE-8B17-E919F4B4DFF6}">
      <dgm:prSet/>
      <dgm:spPr/>
      <dgm:t>
        <a:bodyPr/>
        <a:lstStyle/>
        <a:p>
          <a:endParaRPr lang="en-IL"/>
        </a:p>
      </dgm:t>
    </dgm:pt>
    <dgm:pt modelId="{36AAA306-DBC1-44AF-9080-016643476C0E}" type="sibTrans" cxnId="{4D6DD783-E647-45BE-8B17-E919F4B4DFF6}">
      <dgm:prSet/>
      <dgm:spPr/>
      <dgm:t>
        <a:bodyPr/>
        <a:lstStyle/>
        <a:p>
          <a:endParaRPr lang="en-IL"/>
        </a:p>
      </dgm:t>
    </dgm:pt>
    <dgm:pt modelId="{5E08716D-9F0C-403E-8494-20D4B5B451BD}">
      <dgm:prSet/>
      <dgm:spPr/>
      <dgm:t>
        <a:bodyPr/>
        <a:lstStyle/>
        <a:p>
          <a:r>
            <a:rPr lang="en-US" dirty="0"/>
            <a:t>5.1.2. Develop &amp; Test New Features</a:t>
          </a:r>
          <a:endParaRPr lang="en-IL" dirty="0"/>
        </a:p>
      </dgm:t>
    </dgm:pt>
    <dgm:pt modelId="{EDA5014C-6036-4C16-B54F-6F876E4E4F28}" type="parTrans" cxnId="{93A18379-2E6C-483B-A1DF-F4EDCACDDD7E}">
      <dgm:prSet/>
      <dgm:spPr/>
      <dgm:t>
        <a:bodyPr/>
        <a:lstStyle/>
        <a:p>
          <a:endParaRPr lang="en-IL"/>
        </a:p>
      </dgm:t>
    </dgm:pt>
    <dgm:pt modelId="{75AAA34C-C504-4704-932E-859805437C87}" type="sibTrans" cxnId="{93A18379-2E6C-483B-A1DF-F4EDCACDDD7E}">
      <dgm:prSet/>
      <dgm:spPr/>
      <dgm:t>
        <a:bodyPr/>
        <a:lstStyle/>
        <a:p>
          <a:endParaRPr lang="en-IL"/>
        </a:p>
      </dgm:t>
    </dgm:pt>
    <dgm:pt modelId="{DDEA7728-5B0E-48B2-8BE7-93DAC570C64F}">
      <dgm:prSet/>
      <dgm:spPr/>
      <dgm:t>
        <a:bodyPr/>
        <a:lstStyle/>
        <a:p>
          <a:r>
            <a:rPr lang="en-US" dirty="0"/>
            <a:t>5.1.3. Launch Feature Updates &amp; Track Adoption</a:t>
          </a:r>
          <a:endParaRPr lang="en-IL" dirty="0"/>
        </a:p>
      </dgm:t>
    </dgm:pt>
    <dgm:pt modelId="{1FDE3078-1199-4BB7-A9FA-69AC2472247C}" type="parTrans" cxnId="{66D56874-DE80-41CC-8AFD-6EB2D555D5CC}">
      <dgm:prSet/>
      <dgm:spPr/>
      <dgm:t>
        <a:bodyPr/>
        <a:lstStyle/>
        <a:p>
          <a:endParaRPr lang="en-IL"/>
        </a:p>
      </dgm:t>
    </dgm:pt>
    <dgm:pt modelId="{9CFF10A3-55EE-4C72-8C53-EEE57051FE4E}" type="sibTrans" cxnId="{66D56874-DE80-41CC-8AFD-6EB2D555D5CC}">
      <dgm:prSet/>
      <dgm:spPr/>
      <dgm:t>
        <a:bodyPr/>
        <a:lstStyle/>
        <a:p>
          <a:endParaRPr lang="en-IL"/>
        </a:p>
      </dgm:t>
    </dgm:pt>
    <dgm:pt modelId="{8E6B9C81-417D-46FD-A6E0-37DC5CA01F74}">
      <dgm:prSet/>
      <dgm:spPr/>
      <dgm:t>
        <a:bodyPr/>
        <a:lstStyle/>
        <a:p>
          <a:r>
            <a:rPr lang="en-US" dirty="0"/>
            <a:t>5.1.4. Hire Developers &amp; Designers</a:t>
          </a:r>
          <a:endParaRPr lang="en-IL" dirty="0"/>
        </a:p>
      </dgm:t>
    </dgm:pt>
    <dgm:pt modelId="{042C5DC0-7308-418C-9D7A-174CE3C8F214}" type="parTrans" cxnId="{E4CDF0D4-374F-46C7-8849-B599918E377C}">
      <dgm:prSet/>
      <dgm:spPr/>
      <dgm:t>
        <a:bodyPr/>
        <a:lstStyle/>
        <a:p>
          <a:endParaRPr lang="en-IL"/>
        </a:p>
      </dgm:t>
    </dgm:pt>
    <dgm:pt modelId="{54747229-CA14-4B7B-A330-8E13EC0E8F0D}" type="sibTrans" cxnId="{E4CDF0D4-374F-46C7-8849-B599918E377C}">
      <dgm:prSet/>
      <dgm:spPr/>
      <dgm:t>
        <a:bodyPr/>
        <a:lstStyle/>
        <a:p>
          <a:endParaRPr lang="en-IL"/>
        </a:p>
      </dgm:t>
    </dgm:pt>
    <dgm:pt modelId="{A2EFD161-6C24-4F26-863D-005CDAA58E10}">
      <dgm:prSet/>
      <dgm:spPr/>
      <dgm:t>
        <a:bodyPr/>
        <a:lstStyle/>
        <a:p>
          <a:r>
            <a:rPr lang="en-US" dirty="0"/>
            <a:t>5.2.2. Develop Branding &amp; Website</a:t>
          </a:r>
          <a:endParaRPr lang="en-IL" dirty="0"/>
        </a:p>
      </dgm:t>
    </dgm:pt>
    <dgm:pt modelId="{5D0FE94E-F349-41A6-8016-DA70AB1B5578}" type="parTrans" cxnId="{8C477192-D287-4F3E-8364-478DBAED7929}">
      <dgm:prSet/>
      <dgm:spPr/>
      <dgm:t>
        <a:bodyPr/>
        <a:lstStyle/>
        <a:p>
          <a:endParaRPr lang="en-IL"/>
        </a:p>
      </dgm:t>
    </dgm:pt>
    <dgm:pt modelId="{D25B1CDA-DA3B-4EFE-84D8-F5232B0B89E2}" type="sibTrans" cxnId="{8C477192-D287-4F3E-8364-478DBAED7929}">
      <dgm:prSet/>
      <dgm:spPr/>
      <dgm:t>
        <a:bodyPr/>
        <a:lstStyle/>
        <a:p>
          <a:endParaRPr lang="en-IL"/>
        </a:p>
      </dgm:t>
    </dgm:pt>
    <dgm:pt modelId="{A1C2D150-1BAE-40EC-8C33-BD80E90F3C37}">
      <dgm:prSet/>
      <dgm:spPr/>
      <dgm:t>
        <a:bodyPr/>
        <a:lstStyle/>
        <a:p>
          <a:r>
            <a:rPr lang="en-US" dirty="0"/>
            <a:t>5.2.3. Run Google &amp; Facebook Ads</a:t>
          </a:r>
          <a:endParaRPr lang="en-IL" dirty="0"/>
        </a:p>
      </dgm:t>
    </dgm:pt>
    <dgm:pt modelId="{DB749B20-C425-4767-AE2E-E3EC2129A7DD}" type="parTrans" cxnId="{49466B22-7FF0-40E0-A772-187143B13D2B}">
      <dgm:prSet/>
      <dgm:spPr/>
      <dgm:t>
        <a:bodyPr/>
        <a:lstStyle/>
        <a:p>
          <a:endParaRPr lang="en-IL"/>
        </a:p>
      </dgm:t>
    </dgm:pt>
    <dgm:pt modelId="{820776AD-3822-4E6D-8E18-1DDCEA9045F4}" type="sibTrans" cxnId="{49466B22-7FF0-40E0-A772-187143B13D2B}">
      <dgm:prSet/>
      <dgm:spPr/>
      <dgm:t>
        <a:bodyPr/>
        <a:lstStyle/>
        <a:p>
          <a:endParaRPr lang="en-IL"/>
        </a:p>
      </dgm:t>
    </dgm:pt>
    <dgm:pt modelId="{D1A5AA42-5490-4D5E-A5F8-45FDE1344F13}">
      <dgm:prSet/>
      <dgm:spPr/>
      <dgm:t>
        <a:bodyPr/>
        <a:lstStyle/>
        <a:p>
          <a:r>
            <a:rPr lang="en-US" dirty="0"/>
            <a:t>5.2.4. Launch Targeted Marketing Campaign</a:t>
          </a:r>
          <a:endParaRPr lang="en-IL" dirty="0"/>
        </a:p>
      </dgm:t>
    </dgm:pt>
    <dgm:pt modelId="{7C795DFC-41AA-4CD4-8528-BCEB619B1C3C}" type="parTrans" cxnId="{B07015F9-1E08-4B97-A44F-4AAB2B6D6A0F}">
      <dgm:prSet/>
      <dgm:spPr/>
      <dgm:t>
        <a:bodyPr/>
        <a:lstStyle/>
        <a:p>
          <a:endParaRPr lang="en-IL"/>
        </a:p>
      </dgm:t>
    </dgm:pt>
    <dgm:pt modelId="{11446A32-B4D0-4242-90E3-0703CE314E96}" type="sibTrans" cxnId="{B07015F9-1E08-4B97-A44F-4AAB2B6D6A0F}">
      <dgm:prSet/>
      <dgm:spPr/>
      <dgm:t>
        <a:bodyPr/>
        <a:lstStyle/>
        <a:p>
          <a:endParaRPr lang="en-IL"/>
        </a:p>
      </dgm:t>
    </dgm:pt>
    <dgm:pt modelId="{DE33CB28-4129-40B4-BB9B-E5F5D6F9A332}">
      <dgm:prSet/>
      <dgm:spPr/>
      <dgm:t>
        <a:bodyPr/>
        <a:lstStyle/>
        <a:p>
          <a:r>
            <a:rPr lang="en-US" dirty="0"/>
            <a:t>2.4. Test and Refine MVP</a:t>
          </a:r>
          <a:endParaRPr lang="en-IL" dirty="0"/>
        </a:p>
      </dgm:t>
    </dgm:pt>
    <dgm:pt modelId="{4EA37FD8-831B-4ECC-B7EE-40527D2E2261}" type="parTrans" cxnId="{8207DA0B-7170-4628-B208-C1A1559B15AF}">
      <dgm:prSet/>
      <dgm:spPr/>
      <dgm:t>
        <a:bodyPr/>
        <a:lstStyle/>
        <a:p>
          <a:endParaRPr lang="en-IL"/>
        </a:p>
      </dgm:t>
    </dgm:pt>
    <dgm:pt modelId="{AEFCF6B5-A9DC-4EA1-92F0-CAD674B6FE3F}" type="sibTrans" cxnId="{8207DA0B-7170-4628-B208-C1A1559B15AF}">
      <dgm:prSet/>
      <dgm:spPr/>
      <dgm:t>
        <a:bodyPr/>
        <a:lstStyle/>
        <a:p>
          <a:endParaRPr lang="en-IL"/>
        </a:p>
      </dgm:t>
    </dgm:pt>
    <dgm:pt modelId="{7D3FFAC1-C93F-4D86-83BB-1335AAA44FA7}" type="pres">
      <dgm:prSet presAssocID="{DD679552-128E-411A-AEE1-076986683DB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F7D6525-F359-4F13-944A-57FC09F10443}" type="pres">
      <dgm:prSet presAssocID="{B4465823-ADF1-435A-9053-3BF87946ADC4}" presName="hierRoot1" presStyleCnt="0">
        <dgm:presLayoutVars>
          <dgm:hierBranch val="init"/>
        </dgm:presLayoutVars>
      </dgm:prSet>
      <dgm:spPr/>
    </dgm:pt>
    <dgm:pt modelId="{0A233D4B-C388-402E-99B4-1BB098045F03}" type="pres">
      <dgm:prSet presAssocID="{B4465823-ADF1-435A-9053-3BF87946ADC4}" presName="rootComposite1" presStyleCnt="0"/>
      <dgm:spPr/>
    </dgm:pt>
    <dgm:pt modelId="{E2A6A195-C7E8-4B47-8E00-C4940D4D8394}" type="pres">
      <dgm:prSet presAssocID="{B4465823-ADF1-435A-9053-3BF87946ADC4}" presName="rootText1" presStyleLbl="node0" presStyleIdx="0" presStyleCnt="1" custLinFactNeighborX="3890">
        <dgm:presLayoutVars>
          <dgm:chPref val="3"/>
        </dgm:presLayoutVars>
      </dgm:prSet>
      <dgm:spPr/>
    </dgm:pt>
    <dgm:pt modelId="{16FF404E-E569-4037-9540-3365F0BCE6D9}" type="pres">
      <dgm:prSet presAssocID="{B4465823-ADF1-435A-9053-3BF87946ADC4}" presName="rootConnector1" presStyleLbl="node1" presStyleIdx="0" presStyleCnt="0"/>
      <dgm:spPr/>
    </dgm:pt>
    <dgm:pt modelId="{CB70BDAA-A491-4BAF-A686-C3BB82898F04}" type="pres">
      <dgm:prSet presAssocID="{B4465823-ADF1-435A-9053-3BF87946ADC4}" presName="hierChild2" presStyleCnt="0"/>
      <dgm:spPr/>
    </dgm:pt>
    <dgm:pt modelId="{5656EA0F-FD81-4783-8218-BF8381F4B342}" type="pres">
      <dgm:prSet presAssocID="{779432CC-441E-4F43-B9E2-8628904D0982}" presName="Name37" presStyleLbl="parChTrans1D2" presStyleIdx="0" presStyleCnt="5"/>
      <dgm:spPr/>
    </dgm:pt>
    <dgm:pt modelId="{0BCED267-E00A-4064-A18B-F87FBFBCA6ED}" type="pres">
      <dgm:prSet presAssocID="{364C470D-B831-465A-8A14-A74A5F300E99}" presName="hierRoot2" presStyleCnt="0">
        <dgm:presLayoutVars>
          <dgm:hierBranch val="init"/>
        </dgm:presLayoutVars>
      </dgm:prSet>
      <dgm:spPr/>
    </dgm:pt>
    <dgm:pt modelId="{682FCA2A-1759-4A04-9F1F-F97F025C688F}" type="pres">
      <dgm:prSet presAssocID="{364C470D-B831-465A-8A14-A74A5F300E99}" presName="rootComposite" presStyleCnt="0"/>
      <dgm:spPr/>
    </dgm:pt>
    <dgm:pt modelId="{659772D8-B38A-432F-9F76-4607C16717F2}" type="pres">
      <dgm:prSet presAssocID="{364C470D-B831-465A-8A14-A74A5F300E99}" presName="rootText" presStyleLbl="node2" presStyleIdx="0" presStyleCnt="5" custLinFactNeighborX="-48209">
        <dgm:presLayoutVars>
          <dgm:chPref val="3"/>
        </dgm:presLayoutVars>
      </dgm:prSet>
      <dgm:spPr/>
    </dgm:pt>
    <dgm:pt modelId="{0FDE1B89-6164-4E8C-A8AB-AFFCC8525314}" type="pres">
      <dgm:prSet presAssocID="{364C470D-B831-465A-8A14-A74A5F300E99}" presName="rootConnector" presStyleLbl="node2" presStyleIdx="0" presStyleCnt="5"/>
      <dgm:spPr/>
    </dgm:pt>
    <dgm:pt modelId="{AA44138D-A2D7-413A-95B5-3A52BD54ADDF}" type="pres">
      <dgm:prSet presAssocID="{364C470D-B831-465A-8A14-A74A5F300E99}" presName="hierChild4" presStyleCnt="0"/>
      <dgm:spPr/>
    </dgm:pt>
    <dgm:pt modelId="{26FA690C-67F6-4817-A96D-24ACD80F70D2}" type="pres">
      <dgm:prSet presAssocID="{31C083F6-6D20-4944-A771-55504047E2AB}" presName="Name37" presStyleLbl="parChTrans1D3" presStyleIdx="0" presStyleCnt="18"/>
      <dgm:spPr/>
    </dgm:pt>
    <dgm:pt modelId="{878F3F76-7E5C-43A0-929E-EDB34CD94D10}" type="pres">
      <dgm:prSet presAssocID="{56952847-A143-4969-A107-003B01A97F39}" presName="hierRoot2" presStyleCnt="0">
        <dgm:presLayoutVars>
          <dgm:hierBranch val="init"/>
        </dgm:presLayoutVars>
      </dgm:prSet>
      <dgm:spPr/>
    </dgm:pt>
    <dgm:pt modelId="{D5D3CEFD-28F7-4A70-B646-5634B8E43F34}" type="pres">
      <dgm:prSet presAssocID="{56952847-A143-4969-A107-003B01A97F39}" presName="rootComposite" presStyleCnt="0"/>
      <dgm:spPr/>
    </dgm:pt>
    <dgm:pt modelId="{83F0DD15-7DCF-4B66-9406-3570DD3EEDD2}" type="pres">
      <dgm:prSet presAssocID="{56952847-A143-4969-A107-003B01A97F39}" presName="rootText" presStyleLbl="node3" presStyleIdx="0" presStyleCnt="18" custLinFactNeighborX="-48209">
        <dgm:presLayoutVars>
          <dgm:chPref val="3"/>
        </dgm:presLayoutVars>
      </dgm:prSet>
      <dgm:spPr/>
    </dgm:pt>
    <dgm:pt modelId="{CFC7EB3E-7D20-4F65-8476-44856CF38A49}" type="pres">
      <dgm:prSet presAssocID="{56952847-A143-4969-A107-003B01A97F39}" presName="rootConnector" presStyleLbl="node3" presStyleIdx="0" presStyleCnt="18"/>
      <dgm:spPr/>
    </dgm:pt>
    <dgm:pt modelId="{24DCCB68-54F0-4361-9CCB-5A0FA7BBC81C}" type="pres">
      <dgm:prSet presAssocID="{56952847-A143-4969-A107-003B01A97F39}" presName="hierChild4" presStyleCnt="0"/>
      <dgm:spPr/>
    </dgm:pt>
    <dgm:pt modelId="{F6862B3B-6E48-467E-9B2D-BFBE42E60E45}" type="pres">
      <dgm:prSet presAssocID="{56952847-A143-4969-A107-003B01A97F39}" presName="hierChild5" presStyleCnt="0"/>
      <dgm:spPr/>
    </dgm:pt>
    <dgm:pt modelId="{350C196F-931F-45AC-A1D8-C7620D98A54B}" type="pres">
      <dgm:prSet presAssocID="{B69C3E8E-44CE-4C89-9657-4F311203FA66}" presName="Name37" presStyleLbl="parChTrans1D3" presStyleIdx="1" presStyleCnt="18"/>
      <dgm:spPr/>
    </dgm:pt>
    <dgm:pt modelId="{98FA9C49-DF6D-4652-AA78-412399942214}" type="pres">
      <dgm:prSet presAssocID="{6DCB9329-9E96-4982-B584-730297FF0681}" presName="hierRoot2" presStyleCnt="0">
        <dgm:presLayoutVars>
          <dgm:hierBranch val="init"/>
        </dgm:presLayoutVars>
      </dgm:prSet>
      <dgm:spPr/>
    </dgm:pt>
    <dgm:pt modelId="{5EA1E98E-FC6D-4013-9E96-2C3A4630B7BE}" type="pres">
      <dgm:prSet presAssocID="{6DCB9329-9E96-4982-B584-730297FF0681}" presName="rootComposite" presStyleCnt="0"/>
      <dgm:spPr/>
    </dgm:pt>
    <dgm:pt modelId="{9C6FEE76-A6FB-4A9E-AC46-C4825A4AEA69}" type="pres">
      <dgm:prSet presAssocID="{6DCB9329-9E96-4982-B584-730297FF0681}" presName="rootText" presStyleLbl="node3" presStyleIdx="1" presStyleCnt="18" custLinFactNeighborX="-48209">
        <dgm:presLayoutVars>
          <dgm:chPref val="3"/>
        </dgm:presLayoutVars>
      </dgm:prSet>
      <dgm:spPr/>
    </dgm:pt>
    <dgm:pt modelId="{AE3A489A-9667-434E-B315-ADC739269C6B}" type="pres">
      <dgm:prSet presAssocID="{6DCB9329-9E96-4982-B584-730297FF0681}" presName="rootConnector" presStyleLbl="node3" presStyleIdx="1" presStyleCnt="18"/>
      <dgm:spPr/>
    </dgm:pt>
    <dgm:pt modelId="{5F047A3F-4529-4CDA-AA0F-79F1ADAEF46E}" type="pres">
      <dgm:prSet presAssocID="{6DCB9329-9E96-4982-B584-730297FF0681}" presName="hierChild4" presStyleCnt="0"/>
      <dgm:spPr/>
    </dgm:pt>
    <dgm:pt modelId="{551F253A-121B-4725-8C12-8F35BB6E4B63}" type="pres">
      <dgm:prSet presAssocID="{6DCB9329-9E96-4982-B584-730297FF0681}" presName="hierChild5" presStyleCnt="0"/>
      <dgm:spPr/>
    </dgm:pt>
    <dgm:pt modelId="{E642E5EA-2751-4402-8BBD-9620393D5F01}" type="pres">
      <dgm:prSet presAssocID="{A7386274-2674-4D2E-B099-B4048872B11D}" presName="Name37" presStyleLbl="parChTrans1D3" presStyleIdx="2" presStyleCnt="18"/>
      <dgm:spPr/>
    </dgm:pt>
    <dgm:pt modelId="{725028F5-4DF3-48E9-8F59-5360CD046836}" type="pres">
      <dgm:prSet presAssocID="{701483BB-1A97-4FC6-ADED-AB8330CEA420}" presName="hierRoot2" presStyleCnt="0">
        <dgm:presLayoutVars>
          <dgm:hierBranch val="init"/>
        </dgm:presLayoutVars>
      </dgm:prSet>
      <dgm:spPr/>
    </dgm:pt>
    <dgm:pt modelId="{EB3640C3-8F27-48DC-B465-ED74CC75685C}" type="pres">
      <dgm:prSet presAssocID="{701483BB-1A97-4FC6-ADED-AB8330CEA420}" presName="rootComposite" presStyleCnt="0"/>
      <dgm:spPr/>
    </dgm:pt>
    <dgm:pt modelId="{6E4400C0-EB63-4ECC-8C2F-1ACA324A592C}" type="pres">
      <dgm:prSet presAssocID="{701483BB-1A97-4FC6-ADED-AB8330CEA420}" presName="rootText" presStyleLbl="node3" presStyleIdx="2" presStyleCnt="18" custLinFactNeighborX="-48209">
        <dgm:presLayoutVars>
          <dgm:chPref val="3"/>
        </dgm:presLayoutVars>
      </dgm:prSet>
      <dgm:spPr/>
    </dgm:pt>
    <dgm:pt modelId="{BB6CF855-0BF7-4E2F-B3FB-8462C16DC789}" type="pres">
      <dgm:prSet presAssocID="{701483BB-1A97-4FC6-ADED-AB8330CEA420}" presName="rootConnector" presStyleLbl="node3" presStyleIdx="2" presStyleCnt="18"/>
      <dgm:spPr/>
    </dgm:pt>
    <dgm:pt modelId="{C9AEE001-F4BC-4D23-8043-6A5F6C503266}" type="pres">
      <dgm:prSet presAssocID="{701483BB-1A97-4FC6-ADED-AB8330CEA420}" presName="hierChild4" presStyleCnt="0"/>
      <dgm:spPr/>
    </dgm:pt>
    <dgm:pt modelId="{9A7AE8F5-87DB-4E8A-9E82-D699EB766F1B}" type="pres">
      <dgm:prSet presAssocID="{701483BB-1A97-4FC6-ADED-AB8330CEA420}" presName="hierChild5" presStyleCnt="0"/>
      <dgm:spPr/>
    </dgm:pt>
    <dgm:pt modelId="{5B70576B-0E44-44DC-92A5-EA56B8F7EFBF}" type="pres">
      <dgm:prSet presAssocID="{364C470D-B831-465A-8A14-A74A5F300E99}" presName="hierChild5" presStyleCnt="0"/>
      <dgm:spPr/>
    </dgm:pt>
    <dgm:pt modelId="{53BCFE5A-0CE7-4C9A-B317-FCE285418AD4}" type="pres">
      <dgm:prSet presAssocID="{0C329D61-AAD7-4636-8F67-A1D8E46CD255}" presName="Name37" presStyleLbl="parChTrans1D2" presStyleIdx="1" presStyleCnt="5"/>
      <dgm:spPr/>
    </dgm:pt>
    <dgm:pt modelId="{AB2C8A84-248D-48E7-8671-A6BABDB68293}" type="pres">
      <dgm:prSet presAssocID="{38ED66DD-E05C-407D-87C5-F665B087DC8E}" presName="hierRoot2" presStyleCnt="0">
        <dgm:presLayoutVars>
          <dgm:hierBranch val="init"/>
        </dgm:presLayoutVars>
      </dgm:prSet>
      <dgm:spPr/>
    </dgm:pt>
    <dgm:pt modelId="{4DDA5E1C-9B2B-4A3A-9F95-C1B0870D485A}" type="pres">
      <dgm:prSet presAssocID="{38ED66DD-E05C-407D-87C5-F665B087DC8E}" presName="rootComposite" presStyleCnt="0"/>
      <dgm:spPr/>
    </dgm:pt>
    <dgm:pt modelId="{B4F47A91-A159-4A07-B87D-CE52892218C8}" type="pres">
      <dgm:prSet presAssocID="{38ED66DD-E05C-407D-87C5-F665B087DC8E}" presName="rootText" presStyleLbl="node2" presStyleIdx="1" presStyleCnt="5">
        <dgm:presLayoutVars>
          <dgm:chPref val="3"/>
        </dgm:presLayoutVars>
      </dgm:prSet>
      <dgm:spPr/>
    </dgm:pt>
    <dgm:pt modelId="{88DF9166-59BF-4DCB-BC1D-8A488170607B}" type="pres">
      <dgm:prSet presAssocID="{38ED66DD-E05C-407D-87C5-F665B087DC8E}" presName="rootConnector" presStyleLbl="node2" presStyleIdx="1" presStyleCnt="5"/>
      <dgm:spPr/>
    </dgm:pt>
    <dgm:pt modelId="{945C67B5-CDB8-4585-A2C8-F528775038A9}" type="pres">
      <dgm:prSet presAssocID="{38ED66DD-E05C-407D-87C5-F665B087DC8E}" presName="hierChild4" presStyleCnt="0"/>
      <dgm:spPr/>
    </dgm:pt>
    <dgm:pt modelId="{218F3469-4F89-4718-A0DA-47CEBCC773D0}" type="pres">
      <dgm:prSet presAssocID="{E9D8CF91-092F-4E73-9ABB-F09B54D3C8F5}" presName="Name37" presStyleLbl="parChTrans1D3" presStyleIdx="3" presStyleCnt="18"/>
      <dgm:spPr/>
    </dgm:pt>
    <dgm:pt modelId="{9CC4E564-1070-471A-875A-CCD28E4AC4BB}" type="pres">
      <dgm:prSet presAssocID="{7AABB23D-04C1-4C46-A401-6625AFCB05A7}" presName="hierRoot2" presStyleCnt="0">
        <dgm:presLayoutVars>
          <dgm:hierBranch val="init"/>
        </dgm:presLayoutVars>
      </dgm:prSet>
      <dgm:spPr/>
    </dgm:pt>
    <dgm:pt modelId="{EFDA44D7-E1B9-4317-9DDC-7C7CC84FD3AA}" type="pres">
      <dgm:prSet presAssocID="{7AABB23D-04C1-4C46-A401-6625AFCB05A7}" presName="rootComposite" presStyleCnt="0"/>
      <dgm:spPr/>
    </dgm:pt>
    <dgm:pt modelId="{928F0C4E-ACC1-4102-9969-BE603A8326ED}" type="pres">
      <dgm:prSet presAssocID="{7AABB23D-04C1-4C46-A401-6625AFCB05A7}" presName="rootText" presStyleLbl="node3" presStyleIdx="3" presStyleCnt="18">
        <dgm:presLayoutVars>
          <dgm:chPref val="3"/>
        </dgm:presLayoutVars>
      </dgm:prSet>
      <dgm:spPr/>
    </dgm:pt>
    <dgm:pt modelId="{2C869FB0-AEA2-4B61-ADFD-E41297789D53}" type="pres">
      <dgm:prSet presAssocID="{7AABB23D-04C1-4C46-A401-6625AFCB05A7}" presName="rootConnector" presStyleLbl="node3" presStyleIdx="3" presStyleCnt="18"/>
      <dgm:spPr/>
    </dgm:pt>
    <dgm:pt modelId="{45D67FE3-9DFA-412C-96E0-2F0B94FCE150}" type="pres">
      <dgm:prSet presAssocID="{7AABB23D-04C1-4C46-A401-6625AFCB05A7}" presName="hierChild4" presStyleCnt="0"/>
      <dgm:spPr/>
    </dgm:pt>
    <dgm:pt modelId="{A6BC52B4-4F6B-430F-BFB5-E2A7049D7197}" type="pres">
      <dgm:prSet presAssocID="{7AABB23D-04C1-4C46-A401-6625AFCB05A7}" presName="hierChild5" presStyleCnt="0"/>
      <dgm:spPr/>
    </dgm:pt>
    <dgm:pt modelId="{173BC923-765E-4AA5-9901-5939DA3F5BAD}" type="pres">
      <dgm:prSet presAssocID="{F7B31AFB-D7EE-4450-97E6-CD5265CE01DA}" presName="Name37" presStyleLbl="parChTrans1D3" presStyleIdx="4" presStyleCnt="18"/>
      <dgm:spPr/>
    </dgm:pt>
    <dgm:pt modelId="{3AD2DE5B-E2A5-4E32-B75B-837FE45609D9}" type="pres">
      <dgm:prSet presAssocID="{40771E65-DDEC-4851-9FAF-BD5E4AAB1716}" presName="hierRoot2" presStyleCnt="0">
        <dgm:presLayoutVars>
          <dgm:hierBranch val="init"/>
        </dgm:presLayoutVars>
      </dgm:prSet>
      <dgm:spPr/>
    </dgm:pt>
    <dgm:pt modelId="{E2D7B198-70CF-431C-99C5-B624B4858AC7}" type="pres">
      <dgm:prSet presAssocID="{40771E65-DDEC-4851-9FAF-BD5E4AAB1716}" presName="rootComposite" presStyleCnt="0"/>
      <dgm:spPr/>
    </dgm:pt>
    <dgm:pt modelId="{E322C056-4FBB-4972-AE9C-32808C158C11}" type="pres">
      <dgm:prSet presAssocID="{40771E65-DDEC-4851-9FAF-BD5E4AAB1716}" presName="rootText" presStyleLbl="node3" presStyleIdx="4" presStyleCnt="18">
        <dgm:presLayoutVars>
          <dgm:chPref val="3"/>
        </dgm:presLayoutVars>
      </dgm:prSet>
      <dgm:spPr/>
    </dgm:pt>
    <dgm:pt modelId="{B00AEE93-5E7A-43C7-BA19-979FEC9EF33F}" type="pres">
      <dgm:prSet presAssocID="{40771E65-DDEC-4851-9FAF-BD5E4AAB1716}" presName="rootConnector" presStyleLbl="node3" presStyleIdx="4" presStyleCnt="18"/>
      <dgm:spPr/>
    </dgm:pt>
    <dgm:pt modelId="{B9D5562D-54E2-4FA2-9C04-5BCD36C78BB4}" type="pres">
      <dgm:prSet presAssocID="{40771E65-DDEC-4851-9FAF-BD5E4AAB1716}" presName="hierChild4" presStyleCnt="0"/>
      <dgm:spPr/>
    </dgm:pt>
    <dgm:pt modelId="{2CA9F35E-E952-46F4-825C-4899A0BC9C14}" type="pres">
      <dgm:prSet presAssocID="{40771E65-DDEC-4851-9FAF-BD5E4AAB1716}" presName="hierChild5" presStyleCnt="0"/>
      <dgm:spPr/>
    </dgm:pt>
    <dgm:pt modelId="{CC77029D-7912-406C-8CA7-06153ED5DA80}" type="pres">
      <dgm:prSet presAssocID="{C71C5D58-C271-49C8-A660-BAA76095F653}" presName="Name37" presStyleLbl="parChTrans1D3" presStyleIdx="5" presStyleCnt="18"/>
      <dgm:spPr/>
    </dgm:pt>
    <dgm:pt modelId="{99ACA367-C4BB-49E2-8837-9DC6A5CFC5D9}" type="pres">
      <dgm:prSet presAssocID="{B22846B6-EB6C-4097-BEF9-187E8AA7939A}" presName="hierRoot2" presStyleCnt="0">
        <dgm:presLayoutVars>
          <dgm:hierBranch val="init"/>
        </dgm:presLayoutVars>
      </dgm:prSet>
      <dgm:spPr/>
    </dgm:pt>
    <dgm:pt modelId="{729020C1-7582-4A93-9271-46ED4056FE3E}" type="pres">
      <dgm:prSet presAssocID="{B22846B6-EB6C-4097-BEF9-187E8AA7939A}" presName="rootComposite" presStyleCnt="0"/>
      <dgm:spPr/>
    </dgm:pt>
    <dgm:pt modelId="{2CC78A0F-4970-4815-89EE-ED2008E1D9BD}" type="pres">
      <dgm:prSet presAssocID="{B22846B6-EB6C-4097-BEF9-187E8AA7939A}" presName="rootText" presStyleLbl="node3" presStyleIdx="5" presStyleCnt="18">
        <dgm:presLayoutVars>
          <dgm:chPref val="3"/>
        </dgm:presLayoutVars>
      </dgm:prSet>
      <dgm:spPr/>
    </dgm:pt>
    <dgm:pt modelId="{748755CE-05A3-4203-880D-E18AFAD55D61}" type="pres">
      <dgm:prSet presAssocID="{B22846B6-EB6C-4097-BEF9-187E8AA7939A}" presName="rootConnector" presStyleLbl="node3" presStyleIdx="5" presStyleCnt="18"/>
      <dgm:spPr/>
    </dgm:pt>
    <dgm:pt modelId="{86D89C06-7E76-4510-B579-C730846BC5F3}" type="pres">
      <dgm:prSet presAssocID="{B22846B6-EB6C-4097-BEF9-187E8AA7939A}" presName="hierChild4" presStyleCnt="0"/>
      <dgm:spPr/>
    </dgm:pt>
    <dgm:pt modelId="{E12A3093-CEE0-4698-B805-7B5A810F9A14}" type="pres">
      <dgm:prSet presAssocID="{B22846B6-EB6C-4097-BEF9-187E8AA7939A}" presName="hierChild5" presStyleCnt="0"/>
      <dgm:spPr/>
    </dgm:pt>
    <dgm:pt modelId="{1C8ADD0B-7032-4A45-8038-96EC47FBEBA2}" type="pres">
      <dgm:prSet presAssocID="{4EA37FD8-831B-4ECC-B7EE-40527D2E2261}" presName="Name37" presStyleLbl="parChTrans1D3" presStyleIdx="6" presStyleCnt="18"/>
      <dgm:spPr/>
    </dgm:pt>
    <dgm:pt modelId="{3BBCA1FF-4B0A-4C10-A0CD-1761FFE555EC}" type="pres">
      <dgm:prSet presAssocID="{DE33CB28-4129-40B4-BB9B-E5F5D6F9A332}" presName="hierRoot2" presStyleCnt="0">
        <dgm:presLayoutVars>
          <dgm:hierBranch val="init"/>
        </dgm:presLayoutVars>
      </dgm:prSet>
      <dgm:spPr/>
    </dgm:pt>
    <dgm:pt modelId="{E9AD9D76-7B3F-4D54-A6C4-E1506DA06548}" type="pres">
      <dgm:prSet presAssocID="{DE33CB28-4129-40B4-BB9B-E5F5D6F9A332}" presName="rootComposite" presStyleCnt="0"/>
      <dgm:spPr/>
    </dgm:pt>
    <dgm:pt modelId="{0C7A9D5F-08D7-4774-B62D-10B7A86A988F}" type="pres">
      <dgm:prSet presAssocID="{DE33CB28-4129-40B4-BB9B-E5F5D6F9A332}" presName="rootText" presStyleLbl="node3" presStyleIdx="6" presStyleCnt="18" custLinFactNeighborX="-2333">
        <dgm:presLayoutVars>
          <dgm:chPref val="3"/>
        </dgm:presLayoutVars>
      </dgm:prSet>
      <dgm:spPr/>
    </dgm:pt>
    <dgm:pt modelId="{C55054C7-193D-4314-BB33-5A4A4F9F58A0}" type="pres">
      <dgm:prSet presAssocID="{DE33CB28-4129-40B4-BB9B-E5F5D6F9A332}" presName="rootConnector" presStyleLbl="node3" presStyleIdx="6" presStyleCnt="18"/>
      <dgm:spPr/>
    </dgm:pt>
    <dgm:pt modelId="{76A90185-B35C-43E3-8086-AF71A3861865}" type="pres">
      <dgm:prSet presAssocID="{DE33CB28-4129-40B4-BB9B-E5F5D6F9A332}" presName="hierChild4" presStyleCnt="0"/>
      <dgm:spPr/>
    </dgm:pt>
    <dgm:pt modelId="{A598220E-2A1F-4D14-A646-C92B84EF2E7F}" type="pres">
      <dgm:prSet presAssocID="{DE33CB28-4129-40B4-BB9B-E5F5D6F9A332}" presName="hierChild5" presStyleCnt="0"/>
      <dgm:spPr/>
    </dgm:pt>
    <dgm:pt modelId="{53E146DC-2446-46E0-B2B8-4D5A1F3BE474}" type="pres">
      <dgm:prSet presAssocID="{38ED66DD-E05C-407D-87C5-F665B087DC8E}" presName="hierChild5" presStyleCnt="0"/>
      <dgm:spPr/>
    </dgm:pt>
    <dgm:pt modelId="{A4986266-DA6B-4FE9-B92B-8C1EA0E124C4}" type="pres">
      <dgm:prSet presAssocID="{34988EAA-306E-4416-8F7A-F201704AFA4E}" presName="Name37" presStyleLbl="parChTrans1D2" presStyleIdx="2" presStyleCnt="5"/>
      <dgm:spPr/>
    </dgm:pt>
    <dgm:pt modelId="{3566A1A3-1232-47C2-8F4D-21AF2AC47C01}" type="pres">
      <dgm:prSet presAssocID="{E654B4CB-3AB6-4A72-B77D-01F7F830F793}" presName="hierRoot2" presStyleCnt="0">
        <dgm:presLayoutVars>
          <dgm:hierBranch val="init"/>
        </dgm:presLayoutVars>
      </dgm:prSet>
      <dgm:spPr/>
    </dgm:pt>
    <dgm:pt modelId="{19182724-3EE3-4AA5-B97A-58ECF8350020}" type="pres">
      <dgm:prSet presAssocID="{E654B4CB-3AB6-4A72-B77D-01F7F830F793}" presName="rootComposite" presStyleCnt="0"/>
      <dgm:spPr/>
    </dgm:pt>
    <dgm:pt modelId="{EA2C7EA3-FA3F-45A8-896B-5876F3168269}" type="pres">
      <dgm:prSet presAssocID="{E654B4CB-3AB6-4A72-B77D-01F7F830F793}" presName="rootText" presStyleLbl="node2" presStyleIdx="2" presStyleCnt="5" custLinFactNeighborX="45875">
        <dgm:presLayoutVars>
          <dgm:chPref val="3"/>
        </dgm:presLayoutVars>
      </dgm:prSet>
      <dgm:spPr/>
    </dgm:pt>
    <dgm:pt modelId="{8F938984-518E-4D49-A185-CB018928EC2A}" type="pres">
      <dgm:prSet presAssocID="{E654B4CB-3AB6-4A72-B77D-01F7F830F793}" presName="rootConnector" presStyleLbl="node2" presStyleIdx="2" presStyleCnt="5"/>
      <dgm:spPr/>
    </dgm:pt>
    <dgm:pt modelId="{15A91B39-4D13-4B0B-95C8-C93434BF44D0}" type="pres">
      <dgm:prSet presAssocID="{E654B4CB-3AB6-4A72-B77D-01F7F830F793}" presName="hierChild4" presStyleCnt="0"/>
      <dgm:spPr/>
    </dgm:pt>
    <dgm:pt modelId="{BCF309A3-4F0A-4069-9182-F969BA508B0B}" type="pres">
      <dgm:prSet presAssocID="{39AB8A27-171A-48DD-BC0B-27EE5C77C94D}" presName="Name37" presStyleLbl="parChTrans1D3" presStyleIdx="7" presStyleCnt="18"/>
      <dgm:spPr/>
    </dgm:pt>
    <dgm:pt modelId="{36FE94E8-4BEE-4ECA-8507-0AF9A14FEF3F}" type="pres">
      <dgm:prSet presAssocID="{9AB79ABD-12B2-4609-A4B8-D564D3938DB6}" presName="hierRoot2" presStyleCnt="0">
        <dgm:presLayoutVars>
          <dgm:hierBranch val="init"/>
        </dgm:presLayoutVars>
      </dgm:prSet>
      <dgm:spPr/>
    </dgm:pt>
    <dgm:pt modelId="{3172075C-54EC-4C8A-9404-A43794CA78B9}" type="pres">
      <dgm:prSet presAssocID="{9AB79ABD-12B2-4609-A4B8-D564D3938DB6}" presName="rootComposite" presStyleCnt="0"/>
      <dgm:spPr/>
    </dgm:pt>
    <dgm:pt modelId="{D272ACEF-D9A2-4D68-A50C-423425E9B170}" type="pres">
      <dgm:prSet presAssocID="{9AB79ABD-12B2-4609-A4B8-D564D3938DB6}" presName="rootText" presStyleLbl="node3" presStyleIdx="7" presStyleCnt="18" custLinFactNeighborX="45875">
        <dgm:presLayoutVars>
          <dgm:chPref val="3"/>
        </dgm:presLayoutVars>
      </dgm:prSet>
      <dgm:spPr/>
    </dgm:pt>
    <dgm:pt modelId="{4FC94F6C-7561-4B70-BD70-51B620162723}" type="pres">
      <dgm:prSet presAssocID="{9AB79ABD-12B2-4609-A4B8-D564D3938DB6}" presName="rootConnector" presStyleLbl="node3" presStyleIdx="7" presStyleCnt="18"/>
      <dgm:spPr/>
    </dgm:pt>
    <dgm:pt modelId="{762A633F-CAD6-4A54-8636-08DD4B470D47}" type="pres">
      <dgm:prSet presAssocID="{9AB79ABD-12B2-4609-A4B8-D564D3938DB6}" presName="hierChild4" presStyleCnt="0"/>
      <dgm:spPr/>
    </dgm:pt>
    <dgm:pt modelId="{431D1E72-DE00-4206-9230-23EC719FE5CC}" type="pres">
      <dgm:prSet presAssocID="{9AB79ABD-12B2-4609-A4B8-D564D3938DB6}" presName="hierChild5" presStyleCnt="0"/>
      <dgm:spPr/>
    </dgm:pt>
    <dgm:pt modelId="{EDC6C748-8459-4070-9769-7B24CDA2CA3B}" type="pres">
      <dgm:prSet presAssocID="{D5CFB2E6-865F-4196-B0C3-4133E17B4BD0}" presName="Name37" presStyleLbl="parChTrans1D3" presStyleIdx="8" presStyleCnt="18"/>
      <dgm:spPr/>
    </dgm:pt>
    <dgm:pt modelId="{1B85B794-DAFE-48C8-864E-DB5701947834}" type="pres">
      <dgm:prSet presAssocID="{FC281442-8D8A-4D90-859B-13B8BEB3D36C}" presName="hierRoot2" presStyleCnt="0">
        <dgm:presLayoutVars>
          <dgm:hierBranch val="init"/>
        </dgm:presLayoutVars>
      </dgm:prSet>
      <dgm:spPr/>
    </dgm:pt>
    <dgm:pt modelId="{05C39482-ACE4-4F49-A143-3B6B61909F89}" type="pres">
      <dgm:prSet presAssocID="{FC281442-8D8A-4D90-859B-13B8BEB3D36C}" presName="rootComposite" presStyleCnt="0"/>
      <dgm:spPr/>
    </dgm:pt>
    <dgm:pt modelId="{EFDD84E5-F941-44E7-84A4-6FA9EC9A7FE8}" type="pres">
      <dgm:prSet presAssocID="{FC281442-8D8A-4D90-859B-13B8BEB3D36C}" presName="rootText" presStyleLbl="node3" presStyleIdx="8" presStyleCnt="18" custLinFactNeighborX="45875">
        <dgm:presLayoutVars>
          <dgm:chPref val="3"/>
        </dgm:presLayoutVars>
      </dgm:prSet>
      <dgm:spPr/>
    </dgm:pt>
    <dgm:pt modelId="{B708163D-46F7-40AB-BCEC-E3F14538B0B1}" type="pres">
      <dgm:prSet presAssocID="{FC281442-8D8A-4D90-859B-13B8BEB3D36C}" presName="rootConnector" presStyleLbl="node3" presStyleIdx="8" presStyleCnt="18"/>
      <dgm:spPr/>
    </dgm:pt>
    <dgm:pt modelId="{2E3488C5-EA59-4EE3-881B-854D57AD0AC4}" type="pres">
      <dgm:prSet presAssocID="{FC281442-8D8A-4D90-859B-13B8BEB3D36C}" presName="hierChild4" presStyleCnt="0"/>
      <dgm:spPr/>
    </dgm:pt>
    <dgm:pt modelId="{E563106A-6749-4198-80E2-27B10766B868}" type="pres">
      <dgm:prSet presAssocID="{FC281442-8D8A-4D90-859B-13B8BEB3D36C}" presName="hierChild5" presStyleCnt="0"/>
      <dgm:spPr/>
    </dgm:pt>
    <dgm:pt modelId="{917FB8F9-BB9C-42B0-9462-7BB71B242AAE}" type="pres">
      <dgm:prSet presAssocID="{78C54828-7125-4A4E-B326-2457F9CD193B}" presName="Name37" presStyleLbl="parChTrans1D3" presStyleIdx="9" presStyleCnt="18"/>
      <dgm:spPr/>
    </dgm:pt>
    <dgm:pt modelId="{1489CE9F-24BD-445D-A3DD-C65A2383D4EC}" type="pres">
      <dgm:prSet presAssocID="{94CC13ED-C808-4610-88DB-639664D1EC36}" presName="hierRoot2" presStyleCnt="0">
        <dgm:presLayoutVars>
          <dgm:hierBranch val="init"/>
        </dgm:presLayoutVars>
      </dgm:prSet>
      <dgm:spPr/>
    </dgm:pt>
    <dgm:pt modelId="{FC475AAE-057B-4895-A96F-31B798302F2F}" type="pres">
      <dgm:prSet presAssocID="{94CC13ED-C808-4610-88DB-639664D1EC36}" presName="rootComposite" presStyleCnt="0"/>
      <dgm:spPr/>
    </dgm:pt>
    <dgm:pt modelId="{1F55B314-14A5-4E9D-A133-3871BA03FD5A}" type="pres">
      <dgm:prSet presAssocID="{94CC13ED-C808-4610-88DB-639664D1EC36}" presName="rootText" presStyleLbl="node3" presStyleIdx="9" presStyleCnt="18" custLinFactNeighborX="45875">
        <dgm:presLayoutVars>
          <dgm:chPref val="3"/>
        </dgm:presLayoutVars>
      </dgm:prSet>
      <dgm:spPr/>
    </dgm:pt>
    <dgm:pt modelId="{1543F171-D231-45B6-B867-7BF68774A8AB}" type="pres">
      <dgm:prSet presAssocID="{94CC13ED-C808-4610-88DB-639664D1EC36}" presName="rootConnector" presStyleLbl="node3" presStyleIdx="9" presStyleCnt="18"/>
      <dgm:spPr/>
    </dgm:pt>
    <dgm:pt modelId="{4C6C8E8D-CA47-4CCB-93CA-E3696CDA8EB2}" type="pres">
      <dgm:prSet presAssocID="{94CC13ED-C808-4610-88DB-639664D1EC36}" presName="hierChild4" presStyleCnt="0"/>
      <dgm:spPr/>
    </dgm:pt>
    <dgm:pt modelId="{E0E5B49D-01F4-4606-A9FB-B4AAE10F2FCE}" type="pres">
      <dgm:prSet presAssocID="{94CC13ED-C808-4610-88DB-639664D1EC36}" presName="hierChild5" presStyleCnt="0"/>
      <dgm:spPr/>
    </dgm:pt>
    <dgm:pt modelId="{704706BA-04DB-44C8-AE14-4E3149F3B2DD}" type="pres">
      <dgm:prSet presAssocID="{E654B4CB-3AB6-4A72-B77D-01F7F830F793}" presName="hierChild5" presStyleCnt="0"/>
      <dgm:spPr/>
    </dgm:pt>
    <dgm:pt modelId="{6C7264DF-92DE-4FB0-901E-E9657750E811}" type="pres">
      <dgm:prSet presAssocID="{65092884-0A8B-4E8F-BE11-C9F2F4C5C1DA}" presName="Name37" presStyleLbl="parChTrans1D2" presStyleIdx="3" presStyleCnt="5"/>
      <dgm:spPr/>
    </dgm:pt>
    <dgm:pt modelId="{1A16DC66-B518-4000-8052-EF68E1F6116C}" type="pres">
      <dgm:prSet presAssocID="{FA7E0661-604A-4C5A-A58C-3709FF483B81}" presName="hierRoot2" presStyleCnt="0">
        <dgm:presLayoutVars>
          <dgm:hierBranch val="init"/>
        </dgm:presLayoutVars>
      </dgm:prSet>
      <dgm:spPr/>
    </dgm:pt>
    <dgm:pt modelId="{94495C57-42BF-4F19-8200-50D7BFAEC3CB}" type="pres">
      <dgm:prSet presAssocID="{FA7E0661-604A-4C5A-A58C-3709FF483B81}" presName="rootComposite" presStyleCnt="0"/>
      <dgm:spPr/>
    </dgm:pt>
    <dgm:pt modelId="{68D4819F-1E6E-4A0E-97C6-4B872CA87971}" type="pres">
      <dgm:prSet presAssocID="{FA7E0661-604A-4C5A-A58C-3709FF483B81}" presName="rootText" presStyleLbl="node2" presStyleIdx="3" presStyleCnt="5" custLinFactNeighborX="75434">
        <dgm:presLayoutVars>
          <dgm:chPref val="3"/>
        </dgm:presLayoutVars>
      </dgm:prSet>
      <dgm:spPr/>
    </dgm:pt>
    <dgm:pt modelId="{7BF9C52E-8AC7-42C3-918B-93840FEF148F}" type="pres">
      <dgm:prSet presAssocID="{FA7E0661-604A-4C5A-A58C-3709FF483B81}" presName="rootConnector" presStyleLbl="node2" presStyleIdx="3" presStyleCnt="5"/>
      <dgm:spPr/>
    </dgm:pt>
    <dgm:pt modelId="{6864601B-D1C9-4E67-842A-5E12BF6B8FCB}" type="pres">
      <dgm:prSet presAssocID="{FA7E0661-604A-4C5A-A58C-3709FF483B81}" presName="hierChild4" presStyleCnt="0"/>
      <dgm:spPr/>
    </dgm:pt>
    <dgm:pt modelId="{BE2F24A7-9D09-4AC6-9468-5C4EC4E4902A}" type="pres">
      <dgm:prSet presAssocID="{9B5B121B-DBE0-497E-AE55-9C1E8D3C3846}" presName="Name37" presStyleLbl="parChTrans1D3" presStyleIdx="10" presStyleCnt="18"/>
      <dgm:spPr/>
    </dgm:pt>
    <dgm:pt modelId="{D92F6E82-2DAE-4910-8CF1-131012845747}" type="pres">
      <dgm:prSet presAssocID="{A5AEAAE6-507D-4C49-A7CE-A2FB9DD32EEE}" presName="hierRoot2" presStyleCnt="0">
        <dgm:presLayoutVars>
          <dgm:hierBranch val="init"/>
        </dgm:presLayoutVars>
      </dgm:prSet>
      <dgm:spPr/>
    </dgm:pt>
    <dgm:pt modelId="{7CB6B94D-313A-49BB-AF73-8A0A53619AC2}" type="pres">
      <dgm:prSet presAssocID="{A5AEAAE6-507D-4C49-A7CE-A2FB9DD32EEE}" presName="rootComposite" presStyleCnt="0"/>
      <dgm:spPr/>
    </dgm:pt>
    <dgm:pt modelId="{11567DEA-0971-42AD-8B89-B41F24864905}" type="pres">
      <dgm:prSet presAssocID="{A5AEAAE6-507D-4C49-A7CE-A2FB9DD32EEE}" presName="rootText" presStyleLbl="node3" presStyleIdx="10" presStyleCnt="18" custLinFactNeighborX="75434">
        <dgm:presLayoutVars>
          <dgm:chPref val="3"/>
        </dgm:presLayoutVars>
      </dgm:prSet>
      <dgm:spPr/>
    </dgm:pt>
    <dgm:pt modelId="{B04374D1-7990-431F-8168-F4B92BE7D461}" type="pres">
      <dgm:prSet presAssocID="{A5AEAAE6-507D-4C49-A7CE-A2FB9DD32EEE}" presName="rootConnector" presStyleLbl="node3" presStyleIdx="10" presStyleCnt="18"/>
      <dgm:spPr/>
    </dgm:pt>
    <dgm:pt modelId="{CE86B2F3-D406-4075-B164-C2E8DB924F40}" type="pres">
      <dgm:prSet presAssocID="{A5AEAAE6-507D-4C49-A7CE-A2FB9DD32EEE}" presName="hierChild4" presStyleCnt="0"/>
      <dgm:spPr/>
    </dgm:pt>
    <dgm:pt modelId="{1FFE59B7-C836-431D-A3B9-66620D0BAAA9}" type="pres">
      <dgm:prSet presAssocID="{A5AEAAE6-507D-4C49-A7CE-A2FB9DD32EEE}" presName="hierChild5" presStyleCnt="0"/>
      <dgm:spPr/>
    </dgm:pt>
    <dgm:pt modelId="{A4A64F02-E8C8-4C53-B6FE-DBD53640D5DB}" type="pres">
      <dgm:prSet presAssocID="{0E98EF0F-5082-46DD-8329-1C8E1F3C98F8}" presName="Name37" presStyleLbl="parChTrans1D3" presStyleIdx="11" presStyleCnt="18"/>
      <dgm:spPr/>
    </dgm:pt>
    <dgm:pt modelId="{BF1F30DC-30F7-4641-BDB3-9C410E4FCAD6}" type="pres">
      <dgm:prSet presAssocID="{7BAB83FD-17F3-425E-BBB5-BD14DFCF18DE}" presName="hierRoot2" presStyleCnt="0">
        <dgm:presLayoutVars>
          <dgm:hierBranch val="init"/>
        </dgm:presLayoutVars>
      </dgm:prSet>
      <dgm:spPr/>
    </dgm:pt>
    <dgm:pt modelId="{031607D5-FDC4-4C34-8B9D-37D27A67EF6F}" type="pres">
      <dgm:prSet presAssocID="{7BAB83FD-17F3-425E-BBB5-BD14DFCF18DE}" presName="rootComposite" presStyleCnt="0"/>
      <dgm:spPr/>
    </dgm:pt>
    <dgm:pt modelId="{AF52ABE5-E37C-4BF4-9954-0822262D7F1F}" type="pres">
      <dgm:prSet presAssocID="{7BAB83FD-17F3-425E-BBB5-BD14DFCF18DE}" presName="rootText" presStyleLbl="node3" presStyleIdx="11" presStyleCnt="18" custLinFactNeighborX="75434">
        <dgm:presLayoutVars>
          <dgm:chPref val="3"/>
        </dgm:presLayoutVars>
      </dgm:prSet>
      <dgm:spPr/>
    </dgm:pt>
    <dgm:pt modelId="{6FAA269D-EB55-4AA6-B06C-D9E19DDF2CDE}" type="pres">
      <dgm:prSet presAssocID="{7BAB83FD-17F3-425E-BBB5-BD14DFCF18DE}" presName="rootConnector" presStyleLbl="node3" presStyleIdx="11" presStyleCnt="18"/>
      <dgm:spPr/>
    </dgm:pt>
    <dgm:pt modelId="{29F95C38-DA7B-42D4-955B-672D7815B23C}" type="pres">
      <dgm:prSet presAssocID="{7BAB83FD-17F3-425E-BBB5-BD14DFCF18DE}" presName="hierChild4" presStyleCnt="0"/>
      <dgm:spPr/>
    </dgm:pt>
    <dgm:pt modelId="{9B4CE05A-2771-4701-9896-927628660B0A}" type="pres">
      <dgm:prSet presAssocID="{7BAB83FD-17F3-425E-BBB5-BD14DFCF18DE}" presName="hierChild5" presStyleCnt="0"/>
      <dgm:spPr/>
    </dgm:pt>
    <dgm:pt modelId="{424EBAA8-DB5F-4BBC-B92C-6503A773F827}" type="pres">
      <dgm:prSet presAssocID="{981EE078-B1C1-4F0F-A86F-61891500F1A6}" presName="Name37" presStyleLbl="parChTrans1D3" presStyleIdx="12" presStyleCnt="18"/>
      <dgm:spPr/>
    </dgm:pt>
    <dgm:pt modelId="{B2CABC4F-62AB-47BF-BFC4-C87D389E4806}" type="pres">
      <dgm:prSet presAssocID="{4BAE7A1F-5E42-46F6-9D9C-5938CE26485E}" presName="hierRoot2" presStyleCnt="0">
        <dgm:presLayoutVars>
          <dgm:hierBranch val="init"/>
        </dgm:presLayoutVars>
      </dgm:prSet>
      <dgm:spPr/>
    </dgm:pt>
    <dgm:pt modelId="{5B8386C1-3CF1-40E5-8FDA-6251AF9D21EA}" type="pres">
      <dgm:prSet presAssocID="{4BAE7A1F-5E42-46F6-9D9C-5938CE26485E}" presName="rootComposite" presStyleCnt="0"/>
      <dgm:spPr/>
    </dgm:pt>
    <dgm:pt modelId="{A2F7E633-FD1F-42D7-9B14-4EADA2FD8EB2}" type="pres">
      <dgm:prSet presAssocID="{4BAE7A1F-5E42-46F6-9D9C-5938CE26485E}" presName="rootText" presStyleLbl="node3" presStyleIdx="12" presStyleCnt="18" custLinFactNeighborX="75434">
        <dgm:presLayoutVars>
          <dgm:chPref val="3"/>
        </dgm:presLayoutVars>
      </dgm:prSet>
      <dgm:spPr/>
    </dgm:pt>
    <dgm:pt modelId="{88FC0D56-A4E8-4708-8B25-9FBCC929A703}" type="pres">
      <dgm:prSet presAssocID="{4BAE7A1F-5E42-46F6-9D9C-5938CE26485E}" presName="rootConnector" presStyleLbl="node3" presStyleIdx="12" presStyleCnt="18"/>
      <dgm:spPr/>
    </dgm:pt>
    <dgm:pt modelId="{46FEFF80-DDAB-4176-8F7D-15706AB3842E}" type="pres">
      <dgm:prSet presAssocID="{4BAE7A1F-5E42-46F6-9D9C-5938CE26485E}" presName="hierChild4" presStyleCnt="0"/>
      <dgm:spPr/>
    </dgm:pt>
    <dgm:pt modelId="{5E6BDA62-2CC3-4C35-A261-C1594A034598}" type="pres">
      <dgm:prSet presAssocID="{4BAE7A1F-5E42-46F6-9D9C-5938CE26485E}" presName="hierChild5" presStyleCnt="0"/>
      <dgm:spPr/>
    </dgm:pt>
    <dgm:pt modelId="{D8D6A3D7-4176-4C9F-B03F-84F141479AA4}" type="pres">
      <dgm:prSet presAssocID="{3A96044F-A566-41EA-8C0E-3AE4C16F6C2E}" presName="Name37" presStyleLbl="parChTrans1D3" presStyleIdx="13" presStyleCnt="18"/>
      <dgm:spPr/>
    </dgm:pt>
    <dgm:pt modelId="{7CF2CD84-2D46-4F1D-A004-CC85D11A6F5C}" type="pres">
      <dgm:prSet presAssocID="{66149297-AF06-4E59-8FA3-78435B0AB923}" presName="hierRoot2" presStyleCnt="0">
        <dgm:presLayoutVars>
          <dgm:hierBranch val="init"/>
        </dgm:presLayoutVars>
      </dgm:prSet>
      <dgm:spPr/>
    </dgm:pt>
    <dgm:pt modelId="{890421FB-2328-4C94-874B-BD0208F58048}" type="pres">
      <dgm:prSet presAssocID="{66149297-AF06-4E59-8FA3-78435B0AB923}" presName="rootComposite" presStyleCnt="0"/>
      <dgm:spPr/>
    </dgm:pt>
    <dgm:pt modelId="{553C2C99-8F07-4919-9601-3121BC308560}" type="pres">
      <dgm:prSet presAssocID="{66149297-AF06-4E59-8FA3-78435B0AB923}" presName="rootText" presStyleLbl="node3" presStyleIdx="13" presStyleCnt="18" custLinFactNeighborX="75434">
        <dgm:presLayoutVars>
          <dgm:chPref val="3"/>
        </dgm:presLayoutVars>
      </dgm:prSet>
      <dgm:spPr/>
    </dgm:pt>
    <dgm:pt modelId="{C536F517-B1AE-4201-993F-4CE1E55520E4}" type="pres">
      <dgm:prSet presAssocID="{66149297-AF06-4E59-8FA3-78435B0AB923}" presName="rootConnector" presStyleLbl="node3" presStyleIdx="13" presStyleCnt="18"/>
      <dgm:spPr/>
    </dgm:pt>
    <dgm:pt modelId="{43F335B4-F438-4275-BA08-2DA0D39E2E98}" type="pres">
      <dgm:prSet presAssocID="{66149297-AF06-4E59-8FA3-78435B0AB923}" presName="hierChild4" presStyleCnt="0"/>
      <dgm:spPr/>
    </dgm:pt>
    <dgm:pt modelId="{AE3D866C-9619-428F-9B55-2523BA2B46AF}" type="pres">
      <dgm:prSet presAssocID="{66149297-AF06-4E59-8FA3-78435B0AB923}" presName="hierChild5" presStyleCnt="0"/>
      <dgm:spPr/>
    </dgm:pt>
    <dgm:pt modelId="{D1FEBE92-45FD-4988-920F-0FD88546269E}" type="pres">
      <dgm:prSet presAssocID="{377873F8-C9B3-4793-8307-EC449EE877E3}" presName="Name37" presStyleLbl="parChTrans1D3" presStyleIdx="14" presStyleCnt="18"/>
      <dgm:spPr/>
    </dgm:pt>
    <dgm:pt modelId="{88FA5F41-24A3-452E-9A9E-9E869CCC3E4B}" type="pres">
      <dgm:prSet presAssocID="{D90A87B2-0368-4D8E-84C4-D836EF1F55BC}" presName="hierRoot2" presStyleCnt="0">
        <dgm:presLayoutVars>
          <dgm:hierBranch val="init"/>
        </dgm:presLayoutVars>
      </dgm:prSet>
      <dgm:spPr/>
    </dgm:pt>
    <dgm:pt modelId="{6DD1D5A9-F45E-4CAB-9584-33F24FB6537D}" type="pres">
      <dgm:prSet presAssocID="{D90A87B2-0368-4D8E-84C4-D836EF1F55BC}" presName="rootComposite" presStyleCnt="0"/>
      <dgm:spPr/>
    </dgm:pt>
    <dgm:pt modelId="{DB359B9E-C2DA-4B9A-BFE7-73830E395ECA}" type="pres">
      <dgm:prSet presAssocID="{D90A87B2-0368-4D8E-84C4-D836EF1F55BC}" presName="rootText" presStyleLbl="node3" presStyleIdx="14" presStyleCnt="18" custLinFactNeighborX="75434">
        <dgm:presLayoutVars>
          <dgm:chPref val="3"/>
        </dgm:presLayoutVars>
      </dgm:prSet>
      <dgm:spPr/>
    </dgm:pt>
    <dgm:pt modelId="{CBC707C8-0B28-47CE-A9DC-56F11DB41B5E}" type="pres">
      <dgm:prSet presAssocID="{D90A87B2-0368-4D8E-84C4-D836EF1F55BC}" presName="rootConnector" presStyleLbl="node3" presStyleIdx="14" presStyleCnt="18"/>
      <dgm:spPr/>
    </dgm:pt>
    <dgm:pt modelId="{04046A98-665F-4E04-B026-A3B11DCDC21C}" type="pres">
      <dgm:prSet presAssocID="{D90A87B2-0368-4D8E-84C4-D836EF1F55BC}" presName="hierChild4" presStyleCnt="0"/>
      <dgm:spPr/>
    </dgm:pt>
    <dgm:pt modelId="{D3EABEC7-6DA8-4FDE-B7CE-2144002C87B2}" type="pres">
      <dgm:prSet presAssocID="{D90A87B2-0368-4D8E-84C4-D836EF1F55BC}" presName="hierChild5" presStyleCnt="0"/>
      <dgm:spPr/>
    </dgm:pt>
    <dgm:pt modelId="{8B3B55D0-3C6B-4F94-9DA9-5E1BEA9AF048}" type="pres">
      <dgm:prSet presAssocID="{D3FA8159-9EE3-4BC3-89B5-88B6CA28C841}" presName="Name37" presStyleLbl="parChTrans1D3" presStyleIdx="15" presStyleCnt="18"/>
      <dgm:spPr/>
    </dgm:pt>
    <dgm:pt modelId="{8292AB13-776D-4405-B233-F87FB3D3A634}" type="pres">
      <dgm:prSet presAssocID="{BA21FB6F-CF01-4CEE-90A7-6CE0464D2B21}" presName="hierRoot2" presStyleCnt="0">
        <dgm:presLayoutVars>
          <dgm:hierBranch val="init"/>
        </dgm:presLayoutVars>
      </dgm:prSet>
      <dgm:spPr/>
    </dgm:pt>
    <dgm:pt modelId="{5E5FA308-2825-464E-B1CA-C5654DD18D0D}" type="pres">
      <dgm:prSet presAssocID="{BA21FB6F-CF01-4CEE-90A7-6CE0464D2B21}" presName="rootComposite" presStyleCnt="0"/>
      <dgm:spPr/>
    </dgm:pt>
    <dgm:pt modelId="{3578ED16-97A2-4871-93B0-042804F9E6C1}" type="pres">
      <dgm:prSet presAssocID="{BA21FB6F-CF01-4CEE-90A7-6CE0464D2B21}" presName="rootText" presStyleLbl="node3" presStyleIdx="15" presStyleCnt="18" custLinFactNeighborX="75434">
        <dgm:presLayoutVars>
          <dgm:chPref val="3"/>
        </dgm:presLayoutVars>
      </dgm:prSet>
      <dgm:spPr/>
    </dgm:pt>
    <dgm:pt modelId="{6CA9CBF7-4E5E-4886-9FA1-E30675115FDB}" type="pres">
      <dgm:prSet presAssocID="{BA21FB6F-CF01-4CEE-90A7-6CE0464D2B21}" presName="rootConnector" presStyleLbl="node3" presStyleIdx="15" presStyleCnt="18"/>
      <dgm:spPr/>
    </dgm:pt>
    <dgm:pt modelId="{5F850AAD-CCBA-4285-B53E-86E28E8FB7CC}" type="pres">
      <dgm:prSet presAssocID="{BA21FB6F-CF01-4CEE-90A7-6CE0464D2B21}" presName="hierChild4" presStyleCnt="0"/>
      <dgm:spPr/>
    </dgm:pt>
    <dgm:pt modelId="{75DB933A-422B-417A-8E52-B99D2F90BD73}" type="pres">
      <dgm:prSet presAssocID="{BA21FB6F-CF01-4CEE-90A7-6CE0464D2B21}" presName="hierChild5" presStyleCnt="0"/>
      <dgm:spPr/>
    </dgm:pt>
    <dgm:pt modelId="{1D0B0BAC-398A-413F-ADAD-1B7BAAB9AFE7}" type="pres">
      <dgm:prSet presAssocID="{FA7E0661-604A-4C5A-A58C-3709FF483B81}" presName="hierChild5" presStyleCnt="0"/>
      <dgm:spPr/>
    </dgm:pt>
    <dgm:pt modelId="{C3750706-822B-413A-B776-B787E6183161}" type="pres">
      <dgm:prSet presAssocID="{F72B1BE2-B169-4059-8114-87F7ED5ED531}" presName="Name37" presStyleLbl="parChTrans1D2" presStyleIdx="4" presStyleCnt="5"/>
      <dgm:spPr/>
    </dgm:pt>
    <dgm:pt modelId="{A43B187A-169D-4BC8-A544-9E9431C7520B}" type="pres">
      <dgm:prSet presAssocID="{9106D983-4F81-474A-B6E8-5C59F6F8FFA2}" presName="hierRoot2" presStyleCnt="0">
        <dgm:presLayoutVars>
          <dgm:hierBranch val="init"/>
        </dgm:presLayoutVars>
      </dgm:prSet>
      <dgm:spPr/>
    </dgm:pt>
    <dgm:pt modelId="{D696A648-5036-4925-81C0-737742949752}" type="pres">
      <dgm:prSet presAssocID="{9106D983-4F81-474A-B6E8-5C59F6F8FFA2}" presName="rootComposite" presStyleCnt="0"/>
      <dgm:spPr/>
    </dgm:pt>
    <dgm:pt modelId="{767423F5-B6F3-4258-873D-CBD407C5D6C1}" type="pres">
      <dgm:prSet presAssocID="{9106D983-4F81-474A-B6E8-5C59F6F8FFA2}" presName="rootText" presStyleLbl="node2" presStyleIdx="4" presStyleCnt="5" custLinFactX="5748" custLinFactNeighborX="100000">
        <dgm:presLayoutVars>
          <dgm:chPref val="3"/>
        </dgm:presLayoutVars>
      </dgm:prSet>
      <dgm:spPr/>
    </dgm:pt>
    <dgm:pt modelId="{A67BA9D0-56C9-4538-9ECC-2083F6D15F07}" type="pres">
      <dgm:prSet presAssocID="{9106D983-4F81-474A-B6E8-5C59F6F8FFA2}" presName="rootConnector" presStyleLbl="node2" presStyleIdx="4" presStyleCnt="5"/>
      <dgm:spPr/>
    </dgm:pt>
    <dgm:pt modelId="{CA73ED16-C0DE-4281-802F-24F89B87262F}" type="pres">
      <dgm:prSet presAssocID="{9106D983-4F81-474A-B6E8-5C59F6F8FFA2}" presName="hierChild4" presStyleCnt="0"/>
      <dgm:spPr/>
    </dgm:pt>
    <dgm:pt modelId="{CD33595A-B9C5-4C2D-8FFC-45D07BD12B51}" type="pres">
      <dgm:prSet presAssocID="{27B74EF5-6C53-4288-88CA-E3F0E43DD6E3}" presName="Name37" presStyleLbl="parChTrans1D3" presStyleIdx="16" presStyleCnt="18"/>
      <dgm:spPr/>
    </dgm:pt>
    <dgm:pt modelId="{F66CCA5B-18BA-4244-83EE-A0104324C341}" type="pres">
      <dgm:prSet presAssocID="{6D700C5E-BDAF-45D6-9059-49AD5B89A31B}" presName="hierRoot2" presStyleCnt="0">
        <dgm:presLayoutVars>
          <dgm:hierBranch val="init"/>
        </dgm:presLayoutVars>
      </dgm:prSet>
      <dgm:spPr/>
    </dgm:pt>
    <dgm:pt modelId="{28C34BB9-25E4-45CF-AAC5-A21E4FD20B48}" type="pres">
      <dgm:prSet presAssocID="{6D700C5E-BDAF-45D6-9059-49AD5B89A31B}" presName="rootComposite" presStyleCnt="0"/>
      <dgm:spPr/>
    </dgm:pt>
    <dgm:pt modelId="{3812050A-1A72-4BBA-B306-D2E18C314FA4}" type="pres">
      <dgm:prSet presAssocID="{6D700C5E-BDAF-45D6-9059-49AD5B89A31B}" presName="rootText" presStyleLbl="node3" presStyleIdx="16" presStyleCnt="18" custLinFactNeighborX="93302">
        <dgm:presLayoutVars>
          <dgm:chPref val="3"/>
        </dgm:presLayoutVars>
      </dgm:prSet>
      <dgm:spPr/>
    </dgm:pt>
    <dgm:pt modelId="{E43E390A-7877-4B7B-BF52-C418D18EA1BF}" type="pres">
      <dgm:prSet presAssocID="{6D700C5E-BDAF-45D6-9059-49AD5B89A31B}" presName="rootConnector" presStyleLbl="node3" presStyleIdx="16" presStyleCnt="18"/>
      <dgm:spPr/>
    </dgm:pt>
    <dgm:pt modelId="{C23CB494-0E3C-4368-A429-465021F4E470}" type="pres">
      <dgm:prSet presAssocID="{6D700C5E-BDAF-45D6-9059-49AD5B89A31B}" presName="hierChild4" presStyleCnt="0"/>
      <dgm:spPr/>
    </dgm:pt>
    <dgm:pt modelId="{F6C8EA8E-F183-4474-89E6-F8909998BD1F}" type="pres">
      <dgm:prSet presAssocID="{469A901C-4583-46D9-91B6-E271DE38C93D}" presName="Name37" presStyleLbl="parChTrans1D4" presStyleIdx="0" presStyleCnt="8"/>
      <dgm:spPr/>
    </dgm:pt>
    <dgm:pt modelId="{C891353A-A46C-462F-B4DF-D7E55E48FCE7}" type="pres">
      <dgm:prSet presAssocID="{6E8798FC-19EA-47E7-A717-D06F0C2EA2A9}" presName="hierRoot2" presStyleCnt="0">
        <dgm:presLayoutVars>
          <dgm:hierBranch val="init"/>
        </dgm:presLayoutVars>
      </dgm:prSet>
      <dgm:spPr/>
    </dgm:pt>
    <dgm:pt modelId="{5B4E88E5-1B58-45CB-B4B9-48996D12C01F}" type="pres">
      <dgm:prSet presAssocID="{6E8798FC-19EA-47E7-A717-D06F0C2EA2A9}" presName="rootComposite" presStyleCnt="0"/>
      <dgm:spPr/>
    </dgm:pt>
    <dgm:pt modelId="{AAA959F5-DC92-477A-9176-8A273C855472}" type="pres">
      <dgm:prSet presAssocID="{6E8798FC-19EA-47E7-A717-D06F0C2EA2A9}" presName="rootText" presStyleLbl="node4" presStyleIdx="0" presStyleCnt="8" custLinFactNeighborX="93302">
        <dgm:presLayoutVars>
          <dgm:chPref val="3"/>
        </dgm:presLayoutVars>
      </dgm:prSet>
      <dgm:spPr/>
    </dgm:pt>
    <dgm:pt modelId="{00FED425-CEA6-4DE9-B68D-97ED6A53BA1E}" type="pres">
      <dgm:prSet presAssocID="{6E8798FC-19EA-47E7-A717-D06F0C2EA2A9}" presName="rootConnector" presStyleLbl="node4" presStyleIdx="0" presStyleCnt="8"/>
      <dgm:spPr/>
    </dgm:pt>
    <dgm:pt modelId="{11DBF8F8-7039-4B83-BBDA-1098215C4851}" type="pres">
      <dgm:prSet presAssocID="{6E8798FC-19EA-47E7-A717-D06F0C2EA2A9}" presName="hierChild4" presStyleCnt="0"/>
      <dgm:spPr/>
    </dgm:pt>
    <dgm:pt modelId="{137B5A7D-4231-4798-AF4E-68BCC5C12BF1}" type="pres">
      <dgm:prSet presAssocID="{6E8798FC-19EA-47E7-A717-D06F0C2EA2A9}" presName="hierChild5" presStyleCnt="0"/>
      <dgm:spPr/>
    </dgm:pt>
    <dgm:pt modelId="{2C9D73CF-D51B-472E-9923-EA71FAA5D355}" type="pres">
      <dgm:prSet presAssocID="{EDA5014C-6036-4C16-B54F-6F876E4E4F28}" presName="Name37" presStyleLbl="parChTrans1D4" presStyleIdx="1" presStyleCnt="8"/>
      <dgm:spPr/>
    </dgm:pt>
    <dgm:pt modelId="{C4F9C31D-1933-4826-85E0-0DBC431BB942}" type="pres">
      <dgm:prSet presAssocID="{5E08716D-9F0C-403E-8494-20D4B5B451BD}" presName="hierRoot2" presStyleCnt="0">
        <dgm:presLayoutVars>
          <dgm:hierBranch val="init"/>
        </dgm:presLayoutVars>
      </dgm:prSet>
      <dgm:spPr/>
    </dgm:pt>
    <dgm:pt modelId="{7C1ED98B-A0DD-4C85-A931-1D53342A5601}" type="pres">
      <dgm:prSet presAssocID="{5E08716D-9F0C-403E-8494-20D4B5B451BD}" presName="rootComposite" presStyleCnt="0"/>
      <dgm:spPr/>
    </dgm:pt>
    <dgm:pt modelId="{6C92899A-9754-4D45-8A70-B699CCAB363E}" type="pres">
      <dgm:prSet presAssocID="{5E08716D-9F0C-403E-8494-20D4B5B451BD}" presName="rootText" presStyleLbl="node4" presStyleIdx="1" presStyleCnt="8" custLinFactNeighborX="93302">
        <dgm:presLayoutVars>
          <dgm:chPref val="3"/>
        </dgm:presLayoutVars>
      </dgm:prSet>
      <dgm:spPr/>
    </dgm:pt>
    <dgm:pt modelId="{5F7E1FEF-D586-4616-92A5-56F2DE02C8D6}" type="pres">
      <dgm:prSet presAssocID="{5E08716D-9F0C-403E-8494-20D4B5B451BD}" presName="rootConnector" presStyleLbl="node4" presStyleIdx="1" presStyleCnt="8"/>
      <dgm:spPr/>
    </dgm:pt>
    <dgm:pt modelId="{9615D711-2477-4E9F-AC7E-482FBA054FE2}" type="pres">
      <dgm:prSet presAssocID="{5E08716D-9F0C-403E-8494-20D4B5B451BD}" presName="hierChild4" presStyleCnt="0"/>
      <dgm:spPr/>
    </dgm:pt>
    <dgm:pt modelId="{461838A3-5DA9-4D80-B473-B0EDD240F005}" type="pres">
      <dgm:prSet presAssocID="{5E08716D-9F0C-403E-8494-20D4B5B451BD}" presName="hierChild5" presStyleCnt="0"/>
      <dgm:spPr/>
    </dgm:pt>
    <dgm:pt modelId="{866A7971-0A42-48E8-B000-3162B43091E3}" type="pres">
      <dgm:prSet presAssocID="{1FDE3078-1199-4BB7-A9FA-69AC2472247C}" presName="Name37" presStyleLbl="parChTrans1D4" presStyleIdx="2" presStyleCnt="8"/>
      <dgm:spPr/>
    </dgm:pt>
    <dgm:pt modelId="{2AFBCBE2-2655-42DB-9F87-227D439CD519}" type="pres">
      <dgm:prSet presAssocID="{DDEA7728-5B0E-48B2-8BE7-93DAC570C64F}" presName="hierRoot2" presStyleCnt="0">
        <dgm:presLayoutVars>
          <dgm:hierBranch val="init"/>
        </dgm:presLayoutVars>
      </dgm:prSet>
      <dgm:spPr/>
    </dgm:pt>
    <dgm:pt modelId="{6674099C-89EA-4077-A782-553DAEA2AC03}" type="pres">
      <dgm:prSet presAssocID="{DDEA7728-5B0E-48B2-8BE7-93DAC570C64F}" presName="rootComposite" presStyleCnt="0"/>
      <dgm:spPr/>
    </dgm:pt>
    <dgm:pt modelId="{E38B5940-FE1F-4B6D-A1B0-8F97F159F6EC}" type="pres">
      <dgm:prSet presAssocID="{DDEA7728-5B0E-48B2-8BE7-93DAC570C64F}" presName="rootText" presStyleLbl="node4" presStyleIdx="2" presStyleCnt="8" custLinFactNeighborX="93302">
        <dgm:presLayoutVars>
          <dgm:chPref val="3"/>
        </dgm:presLayoutVars>
      </dgm:prSet>
      <dgm:spPr/>
    </dgm:pt>
    <dgm:pt modelId="{4BA81404-D361-4587-AFEB-52D612AE69CC}" type="pres">
      <dgm:prSet presAssocID="{DDEA7728-5B0E-48B2-8BE7-93DAC570C64F}" presName="rootConnector" presStyleLbl="node4" presStyleIdx="2" presStyleCnt="8"/>
      <dgm:spPr/>
    </dgm:pt>
    <dgm:pt modelId="{3FE7A503-FB8B-4583-AA1B-6DCD1A6C67D4}" type="pres">
      <dgm:prSet presAssocID="{DDEA7728-5B0E-48B2-8BE7-93DAC570C64F}" presName="hierChild4" presStyleCnt="0"/>
      <dgm:spPr/>
    </dgm:pt>
    <dgm:pt modelId="{703DB54E-DE0F-4057-B71B-C144DD364B9A}" type="pres">
      <dgm:prSet presAssocID="{DDEA7728-5B0E-48B2-8BE7-93DAC570C64F}" presName="hierChild5" presStyleCnt="0"/>
      <dgm:spPr/>
    </dgm:pt>
    <dgm:pt modelId="{21A65294-EB4E-457B-941D-2F49767007DA}" type="pres">
      <dgm:prSet presAssocID="{042C5DC0-7308-418C-9D7A-174CE3C8F214}" presName="Name37" presStyleLbl="parChTrans1D4" presStyleIdx="3" presStyleCnt="8"/>
      <dgm:spPr/>
    </dgm:pt>
    <dgm:pt modelId="{43BD0A11-454C-490F-85C4-02F510709DE4}" type="pres">
      <dgm:prSet presAssocID="{8E6B9C81-417D-46FD-A6E0-37DC5CA01F74}" presName="hierRoot2" presStyleCnt="0">
        <dgm:presLayoutVars>
          <dgm:hierBranch val="init"/>
        </dgm:presLayoutVars>
      </dgm:prSet>
      <dgm:spPr/>
    </dgm:pt>
    <dgm:pt modelId="{EF1FE335-35D3-4F5C-90D9-43CCD423081A}" type="pres">
      <dgm:prSet presAssocID="{8E6B9C81-417D-46FD-A6E0-37DC5CA01F74}" presName="rootComposite" presStyleCnt="0"/>
      <dgm:spPr/>
    </dgm:pt>
    <dgm:pt modelId="{D4C7098C-DA40-4714-A6F4-AF04E9B84B3F}" type="pres">
      <dgm:prSet presAssocID="{8E6B9C81-417D-46FD-A6E0-37DC5CA01F74}" presName="rootText" presStyleLbl="node4" presStyleIdx="3" presStyleCnt="8" custLinFactNeighborX="93302">
        <dgm:presLayoutVars>
          <dgm:chPref val="3"/>
        </dgm:presLayoutVars>
      </dgm:prSet>
      <dgm:spPr/>
    </dgm:pt>
    <dgm:pt modelId="{308C78B0-54C2-4AB6-8004-98902047FBBF}" type="pres">
      <dgm:prSet presAssocID="{8E6B9C81-417D-46FD-A6E0-37DC5CA01F74}" presName="rootConnector" presStyleLbl="node4" presStyleIdx="3" presStyleCnt="8"/>
      <dgm:spPr/>
    </dgm:pt>
    <dgm:pt modelId="{1DE1147E-42CF-4665-B644-AAE7783FC8F5}" type="pres">
      <dgm:prSet presAssocID="{8E6B9C81-417D-46FD-A6E0-37DC5CA01F74}" presName="hierChild4" presStyleCnt="0"/>
      <dgm:spPr/>
    </dgm:pt>
    <dgm:pt modelId="{E9E3D396-127E-4A33-9A91-EB2445374B7B}" type="pres">
      <dgm:prSet presAssocID="{8E6B9C81-417D-46FD-A6E0-37DC5CA01F74}" presName="hierChild5" presStyleCnt="0"/>
      <dgm:spPr/>
    </dgm:pt>
    <dgm:pt modelId="{6BB90F45-945C-43DC-8344-E13DACD035AE}" type="pres">
      <dgm:prSet presAssocID="{6D700C5E-BDAF-45D6-9059-49AD5B89A31B}" presName="hierChild5" presStyleCnt="0"/>
      <dgm:spPr/>
    </dgm:pt>
    <dgm:pt modelId="{2C538A2C-E4EC-4B6A-8270-CA0B76AC6A2B}" type="pres">
      <dgm:prSet presAssocID="{B84498FB-C9C4-4485-8753-58E79B601F7B}" presName="Name37" presStyleLbl="parChTrans1D3" presStyleIdx="17" presStyleCnt="18"/>
      <dgm:spPr/>
    </dgm:pt>
    <dgm:pt modelId="{46A03D08-DCD9-4495-A79A-81A010E7DA6A}" type="pres">
      <dgm:prSet presAssocID="{2DEDFAD5-7EC8-44D7-AEBA-E2D591CD1565}" presName="hierRoot2" presStyleCnt="0">
        <dgm:presLayoutVars>
          <dgm:hierBranch val="init"/>
        </dgm:presLayoutVars>
      </dgm:prSet>
      <dgm:spPr/>
    </dgm:pt>
    <dgm:pt modelId="{0C384489-ED9A-4BE7-95BD-15CFB00D5431}" type="pres">
      <dgm:prSet presAssocID="{2DEDFAD5-7EC8-44D7-AEBA-E2D591CD1565}" presName="rootComposite" presStyleCnt="0"/>
      <dgm:spPr/>
    </dgm:pt>
    <dgm:pt modelId="{6C7746CB-0BFE-4D0C-B987-4F7260B3B360}" type="pres">
      <dgm:prSet presAssocID="{2DEDFAD5-7EC8-44D7-AEBA-E2D591CD1565}" presName="rootText" presStyleLbl="node3" presStyleIdx="17" presStyleCnt="18" custLinFactX="5748" custLinFactNeighborX="100000">
        <dgm:presLayoutVars>
          <dgm:chPref val="3"/>
        </dgm:presLayoutVars>
      </dgm:prSet>
      <dgm:spPr/>
    </dgm:pt>
    <dgm:pt modelId="{20B2BC07-B61A-4C33-B618-969CE80A6DF5}" type="pres">
      <dgm:prSet presAssocID="{2DEDFAD5-7EC8-44D7-AEBA-E2D591CD1565}" presName="rootConnector" presStyleLbl="node3" presStyleIdx="17" presStyleCnt="18"/>
      <dgm:spPr/>
    </dgm:pt>
    <dgm:pt modelId="{2D1C20D0-0D39-428B-810A-FAEB23BEF15B}" type="pres">
      <dgm:prSet presAssocID="{2DEDFAD5-7EC8-44D7-AEBA-E2D591CD1565}" presName="hierChild4" presStyleCnt="0"/>
      <dgm:spPr/>
    </dgm:pt>
    <dgm:pt modelId="{23C552BF-34EC-4409-813C-C4D98B4440AF}" type="pres">
      <dgm:prSet presAssocID="{A7E68F6D-8A79-4EAA-BE3D-1C8A16CF2143}" presName="Name37" presStyleLbl="parChTrans1D4" presStyleIdx="4" presStyleCnt="8"/>
      <dgm:spPr/>
    </dgm:pt>
    <dgm:pt modelId="{2EE14AC5-20A3-4E23-95E6-0520C31AE876}" type="pres">
      <dgm:prSet presAssocID="{CFD966A1-3663-4EAD-A5B6-446CBAEC3E93}" presName="hierRoot2" presStyleCnt="0">
        <dgm:presLayoutVars>
          <dgm:hierBranch val="init"/>
        </dgm:presLayoutVars>
      </dgm:prSet>
      <dgm:spPr/>
    </dgm:pt>
    <dgm:pt modelId="{049EF8B5-9EB5-464F-9ABE-888FDC746F04}" type="pres">
      <dgm:prSet presAssocID="{CFD966A1-3663-4EAD-A5B6-446CBAEC3E93}" presName="rootComposite" presStyleCnt="0"/>
      <dgm:spPr/>
    </dgm:pt>
    <dgm:pt modelId="{D6D99D93-EAB4-4BD4-BB70-826A453A9FCE}" type="pres">
      <dgm:prSet presAssocID="{CFD966A1-3663-4EAD-A5B6-446CBAEC3E93}" presName="rootText" presStyleLbl="node4" presStyleIdx="4" presStyleCnt="8" custLinFactX="5748" custLinFactNeighborX="100000">
        <dgm:presLayoutVars>
          <dgm:chPref val="3"/>
        </dgm:presLayoutVars>
      </dgm:prSet>
      <dgm:spPr/>
    </dgm:pt>
    <dgm:pt modelId="{2E2FA7EF-7650-4D88-B5EF-B358FE7F2BDB}" type="pres">
      <dgm:prSet presAssocID="{CFD966A1-3663-4EAD-A5B6-446CBAEC3E93}" presName="rootConnector" presStyleLbl="node4" presStyleIdx="4" presStyleCnt="8"/>
      <dgm:spPr/>
    </dgm:pt>
    <dgm:pt modelId="{D4DBB190-F02A-4B7B-91FA-893FC37857D9}" type="pres">
      <dgm:prSet presAssocID="{CFD966A1-3663-4EAD-A5B6-446CBAEC3E93}" presName="hierChild4" presStyleCnt="0"/>
      <dgm:spPr/>
    </dgm:pt>
    <dgm:pt modelId="{8536CB0C-26AB-4B0D-9E61-640BE1272E1B}" type="pres">
      <dgm:prSet presAssocID="{CFD966A1-3663-4EAD-A5B6-446CBAEC3E93}" presName="hierChild5" presStyleCnt="0"/>
      <dgm:spPr/>
    </dgm:pt>
    <dgm:pt modelId="{7CBD5F11-B5D2-4ADF-A769-CB77EC912682}" type="pres">
      <dgm:prSet presAssocID="{5D0FE94E-F349-41A6-8016-DA70AB1B5578}" presName="Name37" presStyleLbl="parChTrans1D4" presStyleIdx="5" presStyleCnt="8"/>
      <dgm:spPr/>
    </dgm:pt>
    <dgm:pt modelId="{C88F4C93-B208-4F64-9F8C-01B2534BF59B}" type="pres">
      <dgm:prSet presAssocID="{A2EFD161-6C24-4F26-863D-005CDAA58E10}" presName="hierRoot2" presStyleCnt="0">
        <dgm:presLayoutVars>
          <dgm:hierBranch val="init"/>
        </dgm:presLayoutVars>
      </dgm:prSet>
      <dgm:spPr/>
    </dgm:pt>
    <dgm:pt modelId="{E5EC6815-8970-471A-B8BC-E1B1AFEB95F6}" type="pres">
      <dgm:prSet presAssocID="{A2EFD161-6C24-4F26-863D-005CDAA58E10}" presName="rootComposite" presStyleCnt="0"/>
      <dgm:spPr/>
    </dgm:pt>
    <dgm:pt modelId="{1DEDC803-0A17-4944-8051-9535AD5B3233}" type="pres">
      <dgm:prSet presAssocID="{A2EFD161-6C24-4F26-863D-005CDAA58E10}" presName="rootText" presStyleLbl="node4" presStyleIdx="5" presStyleCnt="8" custLinFactX="5748" custLinFactNeighborX="100000">
        <dgm:presLayoutVars>
          <dgm:chPref val="3"/>
        </dgm:presLayoutVars>
      </dgm:prSet>
      <dgm:spPr/>
    </dgm:pt>
    <dgm:pt modelId="{03A1F47A-E32E-46AE-903D-B7D8E02DE5BD}" type="pres">
      <dgm:prSet presAssocID="{A2EFD161-6C24-4F26-863D-005CDAA58E10}" presName="rootConnector" presStyleLbl="node4" presStyleIdx="5" presStyleCnt="8"/>
      <dgm:spPr/>
    </dgm:pt>
    <dgm:pt modelId="{2C02AE1F-DE08-45B2-AC31-6FCC10344310}" type="pres">
      <dgm:prSet presAssocID="{A2EFD161-6C24-4F26-863D-005CDAA58E10}" presName="hierChild4" presStyleCnt="0"/>
      <dgm:spPr/>
    </dgm:pt>
    <dgm:pt modelId="{E6CE1EE1-623D-4D8D-8D86-446A6D88E121}" type="pres">
      <dgm:prSet presAssocID="{A2EFD161-6C24-4F26-863D-005CDAA58E10}" presName="hierChild5" presStyleCnt="0"/>
      <dgm:spPr/>
    </dgm:pt>
    <dgm:pt modelId="{73B2BEBE-5A7D-44D7-BC40-43A6175B52C1}" type="pres">
      <dgm:prSet presAssocID="{DB749B20-C425-4767-AE2E-E3EC2129A7DD}" presName="Name37" presStyleLbl="parChTrans1D4" presStyleIdx="6" presStyleCnt="8"/>
      <dgm:spPr/>
    </dgm:pt>
    <dgm:pt modelId="{A92C836A-FC50-4DC6-A9E4-DD567C5AFFC7}" type="pres">
      <dgm:prSet presAssocID="{A1C2D150-1BAE-40EC-8C33-BD80E90F3C37}" presName="hierRoot2" presStyleCnt="0">
        <dgm:presLayoutVars>
          <dgm:hierBranch val="init"/>
        </dgm:presLayoutVars>
      </dgm:prSet>
      <dgm:spPr/>
    </dgm:pt>
    <dgm:pt modelId="{356903C9-1D1E-4471-AECF-E6A3077E1E14}" type="pres">
      <dgm:prSet presAssocID="{A1C2D150-1BAE-40EC-8C33-BD80E90F3C37}" presName="rootComposite" presStyleCnt="0"/>
      <dgm:spPr/>
    </dgm:pt>
    <dgm:pt modelId="{1E03E7A8-137D-409A-8FC9-8FB68CA5E788}" type="pres">
      <dgm:prSet presAssocID="{A1C2D150-1BAE-40EC-8C33-BD80E90F3C37}" presName="rootText" presStyleLbl="node4" presStyleIdx="6" presStyleCnt="8" custLinFactX="5748" custLinFactNeighborX="100000">
        <dgm:presLayoutVars>
          <dgm:chPref val="3"/>
        </dgm:presLayoutVars>
      </dgm:prSet>
      <dgm:spPr/>
    </dgm:pt>
    <dgm:pt modelId="{19C76FF1-D551-416D-AE98-D2D6AD31D4B0}" type="pres">
      <dgm:prSet presAssocID="{A1C2D150-1BAE-40EC-8C33-BD80E90F3C37}" presName="rootConnector" presStyleLbl="node4" presStyleIdx="6" presStyleCnt="8"/>
      <dgm:spPr/>
    </dgm:pt>
    <dgm:pt modelId="{A0078A0D-C617-4B31-8723-A8C700D3E65C}" type="pres">
      <dgm:prSet presAssocID="{A1C2D150-1BAE-40EC-8C33-BD80E90F3C37}" presName="hierChild4" presStyleCnt="0"/>
      <dgm:spPr/>
    </dgm:pt>
    <dgm:pt modelId="{417BB303-355E-49CB-9055-8A487890DDEC}" type="pres">
      <dgm:prSet presAssocID="{A1C2D150-1BAE-40EC-8C33-BD80E90F3C37}" presName="hierChild5" presStyleCnt="0"/>
      <dgm:spPr/>
    </dgm:pt>
    <dgm:pt modelId="{76868C19-5265-4D95-A3A5-474D0018B045}" type="pres">
      <dgm:prSet presAssocID="{7C795DFC-41AA-4CD4-8528-BCEB619B1C3C}" presName="Name37" presStyleLbl="parChTrans1D4" presStyleIdx="7" presStyleCnt="8"/>
      <dgm:spPr/>
    </dgm:pt>
    <dgm:pt modelId="{9402F8F6-B45F-48A4-88C7-1B7B928D35E0}" type="pres">
      <dgm:prSet presAssocID="{D1A5AA42-5490-4D5E-A5F8-45FDE1344F13}" presName="hierRoot2" presStyleCnt="0">
        <dgm:presLayoutVars>
          <dgm:hierBranch val="init"/>
        </dgm:presLayoutVars>
      </dgm:prSet>
      <dgm:spPr/>
    </dgm:pt>
    <dgm:pt modelId="{F3C51C44-8DF4-4FBE-A892-870DE3B40872}" type="pres">
      <dgm:prSet presAssocID="{D1A5AA42-5490-4D5E-A5F8-45FDE1344F13}" presName="rootComposite" presStyleCnt="0"/>
      <dgm:spPr/>
    </dgm:pt>
    <dgm:pt modelId="{E4F1B270-75A8-4A6A-A671-83534F5211CF}" type="pres">
      <dgm:prSet presAssocID="{D1A5AA42-5490-4D5E-A5F8-45FDE1344F13}" presName="rootText" presStyleLbl="node4" presStyleIdx="7" presStyleCnt="8" custLinFactX="5748" custLinFactNeighborX="100000">
        <dgm:presLayoutVars>
          <dgm:chPref val="3"/>
        </dgm:presLayoutVars>
      </dgm:prSet>
      <dgm:spPr/>
    </dgm:pt>
    <dgm:pt modelId="{EB7AACF2-181A-4891-B4BC-BCA3110736CD}" type="pres">
      <dgm:prSet presAssocID="{D1A5AA42-5490-4D5E-A5F8-45FDE1344F13}" presName="rootConnector" presStyleLbl="node4" presStyleIdx="7" presStyleCnt="8"/>
      <dgm:spPr/>
    </dgm:pt>
    <dgm:pt modelId="{7386B2C3-FDC8-4DAC-9B39-375FBEBE5D7C}" type="pres">
      <dgm:prSet presAssocID="{D1A5AA42-5490-4D5E-A5F8-45FDE1344F13}" presName="hierChild4" presStyleCnt="0"/>
      <dgm:spPr/>
    </dgm:pt>
    <dgm:pt modelId="{EAC65E99-929F-43F8-8A2F-CC819AFD558B}" type="pres">
      <dgm:prSet presAssocID="{D1A5AA42-5490-4D5E-A5F8-45FDE1344F13}" presName="hierChild5" presStyleCnt="0"/>
      <dgm:spPr/>
    </dgm:pt>
    <dgm:pt modelId="{0C8DF460-8B1E-495A-96FC-D26058689C30}" type="pres">
      <dgm:prSet presAssocID="{2DEDFAD5-7EC8-44D7-AEBA-E2D591CD1565}" presName="hierChild5" presStyleCnt="0"/>
      <dgm:spPr/>
    </dgm:pt>
    <dgm:pt modelId="{B4769214-28DB-40AE-A60D-735B2DCD69DB}" type="pres">
      <dgm:prSet presAssocID="{9106D983-4F81-474A-B6E8-5C59F6F8FFA2}" presName="hierChild5" presStyleCnt="0"/>
      <dgm:spPr/>
    </dgm:pt>
    <dgm:pt modelId="{8222E2A8-5E2A-4FB3-BA7D-557CB8A49E85}" type="pres">
      <dgm:prSet presAssocID="{B4465823-ADF1-435A-9053-3BF87946ADC4}" presName="hierChild3" presStyleCnt="0"/>
      <dgm:spPr/>
    </dgm:pt>
  </dgm:ptLst>
  <dgm:cxnLst>
    <dgm:cxn modelId="{8D9D7D00-1EDC-4812-9867-406499EE4E09}" srcId="{364C470D-B831-465A-8A14-A74A5F300E99}" destId="{56952847-A143-4969-A107-003B01A97F39}" srcOrd="0" destOrd="0" parTransId="{31C083F6-6D20-4944-A771-55504047E2AB}" sibTransId="{198246FD-C3D3-4842-8649-4F32856F59C9}"/>
    <dgm:cxn modelId="{E2D1B401-A282-4C62-B27F-6CACBDF2EBC4}" type="presOf" srcId="{6D700C5E-BDAF-45D6-9059-49AD5B89A31B}" destId="{E43E390A-7877-4B7B-BF52-C418D18EA1BF}" srcOrd="1" destOrd="0" presId="urn:microsoft.com/office/officeart/2005/8/layout/orgChart1"/>
    <dgm:cxn modelId="{B8A61102-4038-4750-8E44-D160109869F8}" type="presOf" srcId="{FC281442-8D8A-4D90-859B-13B8BEB3D36C}" destId="{B708163D-46F7-40AB-BCEC-E3F14538B0B1}" srcOrd="1" destOrd="0" presId="urn:microsoft.com/office/officeart/2005/8/layout/orgChart1"/>
    <dgm:cxn modelId="{AC164205-FDB9-42C0-8F12-D428983481F8}" type="presOf" srcId="{FC281442-8D8A-4D90-859B-13B8BEB3D36C}" destId="{EFDD84E5-F941-44E7-84A4-6FA9EC9A7FE8}" srcOrd="0" destOrd="0" presId="urn:microsoft.com/office/officeart/2005/8/layout/orgChart1"/>
    <dgm:cxn modelId="{1BBF5605-B0F8-4ADB-A46F-43987C496001}" type="presOf" srcId="{469A901C-4583-46D9-91B6-E271DE38C93D}" destId="{F6C8EA8E-F183-4474-89E6-F8909998BD1F}" srcOrd="0" destOrd="0" presId="urn:microsoft.com/office/officeart/2005/8/layout/orgChart1"/>
    <dgm:cxn modelId="{85467905-9835-46F1-B711-61782DF82310}" type="presOf" srcId="{C71C5D58-C271-49C8-A660-BAA76095F653}" destId="{CC77029D-7912-406C-8CA7-06153ED5DA80}" srcOrd="0" destOrd="0" presId="urn:microsoft.com/office/officeart/2005/8/layout/orgChart1"/>
    <dgm:cxn modelId="{7725A806-1DC4-454D-A1A9-050147EA35E1}" type="presOf" srcId="{B22846B6-EB6C-4097-BEF9-187E8AA7939A}" destId="{2CC78A0F-4970-4815-89EE-ED2008E1D9BD}" srcOrd="0" destOrd="0" presId="urn:microsoft.com/office/officeart/2005/8/layout/orgChart1"/>
    <dgm:cxn modelId="{05184B08-9EFD-470A-B64C-F21B10204FDD}" type="presOf" srcId="{A7386274-2674-4D2E-B099-B4048872B11D}" destId="{E642E5EA-2751-4402-8BBD-9620393D5F01}" srcOrd="0" destOrd="0" presId="urn:microsoft.com/office/officeart/2005/8/layout/orgChart1"/>
    <dgm:cxn modelId="{4041AF09-641D-4D85-B998-E9B38829C6B2}" type="presOf" srcId="{D90A87B2-0368-4D8E-84C4-D836EF1F55BC}" destId="{CBC707C8-0B28-47CE-A9DC-56F11DB41B5E}" srcOrd="1" destOrd="0" presId="urn:microsoft.com/office/officeart/2005/8/layout/orgChart1"/>
    <dgm:cxn modelId="{8207DA0B-7170-4628-B208-C1A1559B15AF}" srcId="{38ED66DD-E05C-407D-87C5-F665B087DC8E}" destId="{DE33CB28-4129-40B4-BB9B-E5F5D6F9A332}" srcOrd="3" destOrd="0" parTransId="{4EA37FD8-831B-4ECC-B7EE-40527D2E2261}" sibTransId="{AEFCF6B5-A9DC-4EA1-92F0-CAD674B6FE3F}"/>
    <dgm:cxn modelId="{43CD3C0D-064E-43F2-BCCA-507C2B6AE0E0}" type="presOf" srcId="{E654B4CB-3AB6-4A72-B77D-01F7F830F793}" destId="{8F938984-518E-4D49-A185-CB018928EC2A}" srcOrd="1" destOrd="0" presId="urn:microsoft.com/office/officeart/2005/8/layout/orgChart1"/>
    <dgm:cxn modelId="{E2AB6C0D-98D7-45A7-A46C-E4A411F787A1}" type="presOf" srcId="{2DEDFAD5-7EC8-44D7-AEBA-E2D591CD1565}" destId="{6C7746CB-0BFE-4D0C-B987-4F7260B3B360}" srcOrd="0" destOrd="0" presId="urn:microsoft.com/office/officeart/2005/8/layout/orgChart1"/>
    <dgm:cxn modelId="{03ECE70D-FB4B-47C1-9D8F-78476A25C187}" type="presOf" srcId="{A5AEAAE6-507D-4C49-A7CE-A2FB9DD32EEE}" destId="{11567DEA-0971-42AD-8B89-B41F24864905}" srcOrd="0" destOrd="0" presId="urn:microsoft.com/office/officeart/2005/8/layout/orgChart1"/>
    <dgm:cxn modelId="{54E4CF14-BCE3-454D-B5E2-983F8AACAB57}" type="presOf" srcId="{4BAE7A1F-5E42-46F6-9D9C-5938CE26485E}" destId="{88FC0D56-A4E8-4708-8B25-9FBCC929A703}" srcOrd="1" destOrd="0" presId="urn:microsoft.com/office/officeart/2005/8/layout/orgChart1"/>
    <dgm:cxn modelId="{3C7DC015-B6AC-4354-9273-F7D00A2936D6}" type="presOf" srcId="{1FDE3078-1199-4BB7-A9FA-69AC2472247C}" destId="{866A7971-0A42-48E8-B000-3162B43091E3}" srcOrd="0" destOrd="0" presId="urn:microsoft.com/office/officeart/2005/8/layout/orgChart1"/>
    <dgm:cxn modelId="{5E743B16-ACAC-470F-9E93-D48105495E43}" type="presOf" srcId="{2DEDFAD5-7EC8-44D7-AEBA-E2D591CD1565}" destId="{20B2BC07-B61A-4C33-B618-969CE80A6DF5}" srcOrd="1" destOrd="0" presId="urn:microsoft.com/office/officeart/2005/8/layout/orgChart1"/>
    <dgm:cxn modelId="{15426A19-990E-4901-8C62-E6940AC8BB93}" type="presOf" srcId="{DD679552-128E-411A-AEE1-076986683DBF}" destId="{7D3FFAC1-C93F-4D86-83BB-1335AAA44FA7}" srcOrd="0" destOrd="0" presId="urn:microsoft.com/office/officeart/2005/8/layout/orgChart1"/>
    <dgm:cxn modelId="{94F30D1E-3327-4013-970E-A38941AA990B}" type="presOf" srcId="{8E6B9C81-417D-46FD-A6E0-37DC5CA01F74}" destId="{308C78B0-54C2-4AB6-8004-98902047FBBF}" srcOrd="1" destOrd="0" presId="urn:microsoft.com/office/officeart/2005/8/layout/orgChart1"/>
    <dgm:cxn modelId="{51557B20-3C71-45D5-9F63-CB25C777180A}" type="presOf" srcId="{34988EAA-306E-4416-8F7A-F201704AFA4E}" destId="{A4986266-DA6B-4FE9-B92B-8C1EA0E124C4}" srcOrd="0" destOrd="0" presId="urn:microsoft.com/office/officeart/2005/8/layout/orgChart1"/>
    <dgm:cxn modelId="{24258620-9D00-41F2-A8A5-8F2953F97EEE}" type="presOf" srcId="{F72B1BE2-B169-4059-8114-87F7ED5ED531}" destId="{C3750706-822B-413A-B776-B787E6183161}" srcOrd="0" destOrd="0" presId="urn:microsoft.com/office/officeart/2005/8/layout/orgChart1"/>
    <dgm:cxn modelId="{C7D52521-BF18-4D3B-A17B-BDA3486FDC82}" type="presOf" srcId="{DE33CB28-4129-40B4-BB9B-E5F5D6F9A332}" destId="{C55054C7-193D-4314-BB33-5A4A4F9F58A0}" srcOrd="1" destOrd="0" presId="urn:microsoft.com/office/officeart/2005/8/layout/orgChart1"/>
    <dgm:cxn modelId="{49466B22-7FF0-40E0-A772-187143B13D2B}" srcId="{2DEDFAD5-7EC8-44D7-AEBA-E2D591CD1565}" destId="{A1C2D150-1BAE-40EC-8C33-BD80E90F3C37}" srcOrd="2" destOrd="0" parTransId="{DB749B20-C425-4767-AE2E-E3EC2129A7DD}" sibTransId="{820776AD-3822-4E6D-8E18-1DDCEA9045F4}"/>
    <dgm:cxn modelId="{36D6DC26-C965-4AEB-83CC-342A1B9B3C2C}" type="presOf" srcId="{9AB79ABD-12B2-4609-A4B8-D564D3938DB6}" destId="{D272ACEF-D9A2-4D68-A50C-423425E9B170}" srcOrd="0" destOrd="0" presId="urn:microsoft.com/office/officeart/2005/8/layout/orgChart1"/>
    <dgm:cxn modelId="{E548CB27-092B-49D0-9FA8-52D411B51D61}" type="presOf" srcId="{D1A5AA42-5490-4D5E-A5F8-45FDE1344F13}" destId="{E4F1B270-75A8-4A6A-A671-83534F5211CF}" srcOrd="0" destOrd="0" presId="urn:microsoft.com/office/officeart/2005/8/layout/orgChart1"/>
    <dgm:cxn modelId="{F8FB8E29-2D32-4BB3-B48F-854BC5B2DBB5}" type="presOf" srcId="{BA21FB6F-CF01-4CEE-90A7-6CE0464D2B21}" destId="{3578ED16-97A2-4871-93B0-042804F9E6C1}" srcOrd="0" destOrd="0" presId="urn:microsoft.com/office/officeart/2005/8/layout/orgChart1"/>
    <dgm:cxn modelId="{AA736C2F-FFD3-4512-9B58-BD458BEE5FEE}" type="presOf" srcId="{B84498FB-C9C4-4485-8753-58E79B601F7B}" destId="{2C538A2C-E4EC-4B6A-8270-CA0B76AC6A2B}" srcOrd="0" destOrd="0" presId="urn:microsoft.com/office/officeart/2005/8/layout/orgChart1"/>
    <dgm:cxn modelId="{5599772F-BCBF-41D5-B4E6-9F08530019B4}" type="presOf" srcId="{6E8798FC-19EA-47E7-A717-D06F0C2EA2A9}" destId="{AAA959F5-DC92-477A-9176-8A273C855472}" srcOrd="0" destOrd="0" presId="urn:microsoft.com/office/officeart/2005/8/layout/orgChart1"/>
    <dgm:cxn modelId="{11E0942F-2EF3-415B-BAB2-DE6720E6D1D8}" srcId="{B4465823-ADF1-435A-9053-3BF87946ADC4}" destId="{E654B4CB-3AB6-4A72-B77D-01F7F830F793}" srcOrd="2" destOrd="0" parTransId="{34988EAA-306E-4416-8F7A-F201704AFA4E}" sibTransId="{5A09FC42-4719-43AA-8D93-EE32A2BEF623}"/>
    <dgm:cxn modelId="{A5ED7B30-F471-4ED6-AC3A-E1E9C73E3D1A}" type="presOf" srcId="{701483BB-1A97-4FC6-ADED-AB8330CEA420}" destId="{6E4400C0-EB63-4ECC-8C2F-1ACA324A592C}" srcOrd="0" destOrd="0" presId="urn:microsoft.com/office/officeart/2005/8/layout/orgChart1"/>
    <dgm:cxn modelId="{8A2D0431-B35C-47BA-91CE-F43EA3AD4974}" type="presOf" srcId="{7BAB83FD-17F3-425E-BBB5-BD14DFCF18DE}" destId="{6FAA269D-EB55-4AA6-B06C-D9E19DDF2CDE}" srcOrd="1" destOrd="0" presId="urn:microsoft.com/office/officeart/2005/8/layout/orgChart1"/>
    <dgm:cxn modelId="{D4301831-2F45-463B-8463-C496B772E37C}" srcId="{38ED66DD-E05C-407D-87C5-F665B087DC8E}" destId="{40771E65-DDEC-4851-9FAF-BD5E4AAB1716}" srcOrd="1" destOrd="0" parTransId="{F7B31AFB-D7EE-4450-97E6-CD5265CE01DA}" sibTransId="{F765DB38-830D-4B67-A126-D1D9ABF9D7A4}"/>
    <dgm:cxn modelId="{36BE6832-3659-4A65-A5C5-9AFC19E3C3EC}" type="presOf" srcId="{5E08716D-9F0C-403E-8494-20D4B5B451BD}" destId="{5F7E1FEF-D586-4616-92A5-56F2DE02C8D6}" srcOrd="1" destOrd="0" presId="urn:microsoft.com/office/officeart/2005/8/layout/orgChart1"/>
    <dgm:cxn modelId="{98F99932-F328-45EE-9613-1CEF13C405F7}" type="presOf" srcId="{377873F8-C9B3-4793-8307-EC449EE877E3}" destId="{D1FEBE92-45FD-4988-920F-0FD88546269E}" srcOrd="0" destOrd="0" presId="urn:microsoft.com/office/officeart/2005/8/layout/orgChart1"/>
    <dgm:cxn modelId="{76F72737-12E4-468C-94ED-0A3A7065D178}" type="presOf" srcId="{38ED66DD-E05C-407D-87C5-F665B087DC8E}" destId="{88DF9166-59BF-4DCB-BC1D-8A488170607B}" srcOrd="1" destOrd="0" presId="urn:microsoft.com/office/officeart/2005/8/layout/orgChart1"/>
    <dgm:cxn modelId="{3929143F-95AE-4CA9-8374-0EFC0597E88F}" srcId="{B4465823-ADF1-435A-9053-3BF87946ADC4}" destId="{FA7E0661-604A-4C5A-A58C-3709FF483B81}" srcOrd="3" destOrd="0" parTransId="{65092884-0A8B-4E8F-BE11-C9F2F4C5C1DA}" sibTransId="{D7DE2B0F-E95A-40A8-B41C-DD2956FE0376}"/>
    <dgm:cxn modelId="{B4384E5C-FF7E-487C-A964-BBC39DB7B0A2}" type="presOf" srcId="{31C083F6-6D20-4944-A771-55504047E2AB}" destId="{26FA690C-67F6-4817-A96D-24ACD80F70D2}" srcOrd="0" destOrd="0" presId="urn:microsoft.com/office/officeart/2005/8/layout/orgChart1"/>
    <dgm:cxn modelId="{7156E75C-1300-4C00-A62B-8A6744F61931}" type="presOf" srcId="{9106D983-4F81-474A-B6E8-5C59F6F8FFA2}" destId="{A67BA9D0-56C9-4538-9ECC-2083F6D15F07}" srcOrd="1" destOrd="0" presId="urn:microsoft.com/office/officeart/2005/8/layout/orgChart1"/>
    <dgm:cxn modelId="{4565E860-97FD-4B7F-83E6-326A7E86BBC7}" srcId="{E654B4CB-3AB6-4A72-B77D-01F7F830F793}" destId="{94CC13ED-C808-4610-88DB-639664D1EC36}" srcOrd="2" destOrd="0" parTransId="{78C54828-7125-4A4E-B326-2457F9CD193B}" sibTransId="{F703B95C-376F-4011-8666-0D4FCE20755C}"/>
    <dgm:cxn modelId="{C5C01941-8D95-483B-B9F9-8DE78F71F660}" type="presOf" srcId="{66149297-AF06-4E59-8FA3-78435B0AB923}" destId="{553C2C99-8F07-4919-9601-3121BC308560}" srcOrd="0" destOrd="0" presId="urn:microsoft.com/office/officeart/2005/8/layout/orgChart1"/>
    <dgm:cxn modelId="{0A495241-C999-491E-9B3F-60755086E07A}" type="presOf" srcId="{56952847-A143-4969-A107-003B01A97F39}" destId="{83F0DD15-7DCF-4B66-9406-3570DD3EEDD2}" srcOrd="0" destOrd="0" presId="urn:microsoft.com/office/officeart/2005/8/layout/orgChart1"/>
    <dgm:cxn modelId="{DD07A342-7F27-4AC3-8A97-3406D85DC628}" type="presOf" srcId="{0C329D61-AAD7-4636-8F67-A1D8E46CD255}" destId="{53BCFE5A-0CE7-4C9A-B317-FCE285418AD4}" srcOrd="0" destOrd="0" presId="urn:microsoft.com/office/officeart/2005/8/layout/orgChart1"/>
    <dgm:cxn modelId="{4529CB62-330B-4539-8F06-DF59A6C3BAAE}" type="presOf" srcId="{40771E65-DDEC-4851-9FAF-BD5E4AAB1716}" destId="{B00AEE93-5E7A-43C7-BA19-979FEC9EF33F}" srcOrd="1" destOrd="0" presId="urn:microsoft.com/office/officeart/2005/8/layout/orgChart1"/>
    <dgm:cxn modelId="{95CD6664-C2AF-418D-836B-C10D8197D79B}" type="presOf" srcId="{6D700C5E-BDAF-45D6-9059-49AD5B89A31B}" destId="{3812050A-1A72-4BBA-B306-D2E18C314FA4}" srcOrd="0" destOrd="0" presId="urn:microsoft.com/office/officeart/2005/8/layout/orgChart1"/>
    <dgm:cxn modelId="{427A8A64-D680-4D1A-B087-F96014095E99}" type="presOf" srcId="{3A96044F-A566-41EA-8C0E-3AE4C16F6C2E}" destId="{D8D6A3D7-4176-4C9F-B03F-84F141479AA4}" srcOrd="0" destOrd="0" presId="urn:microsoft.com/office/officeart/2005/8/layout/orgChart1"/>
    <dgm:cxn modelId="{032C4D68-38B3-46F7-9376-A2A0F9DD0E56}" type="presOf" srcId="{A1C2D150-1BAE-40EC-8C33-BD80E90F3C37}" destId="{1E03E7A8-137D-409A-8FC9-8FB68CA5E788}" srcOrd="0" destOrd="0" presId="urn:microsoft.com/office/officeart/2005/8/layout/orgChart1"/>
    <dgm:cxn modelId="{D1262D49-20AB-4065-8B91-B6EEC7BA65F1}" type="presOf" srcId="{38ED66DD-E05C-407D-87C5-F665B087DC8E}" destId="{B4F47A91-A159-4A07-B87D-CE52892218C8}" srcOrd="0" destOrd="0" presId="urn:microsoft.com/office/officeart/2005/8/layout/orgChart1"/>
    <dgm:cxn modelId="{C5356E6E-30F7-4FF6-8B3C-ACDD189BE2E3}" type="presOf" srcId="{EDA5014C-6036-4C16-B54F-6F876E4E4F28}" destId="{2C9D73CF-D51B-472E-9923-EA71FAA5D355}" srcOrd="0" destOrd="0" presId="urn:microsoft.com/office/officeart/2005/8/layout/orgChart1"/>
    <dgm:cxn modelId="{7185C270-0311-4742-98ED-84EFF63EFF84}" srcId="{E654B4CB-3AB6-4A72-B77D-01F7F830F793}" destId="{FC281442-8D8A-4D90-859B-13B8BEB3D36C}" srcOrd="1" destOrd="0" parTransId="{D5CFB2E6-865F-4196-B0C3-4133E17B4BD0}" sibTransId="{04D4DBA7-2CE1-42A7-BC20-C58CE6F6C69E}"/>
    <dgm:cxn modelId="{7000B952-4A27-4D3F-A648-ED378617E701}" srcId="{FA7E0661-604A-4C5A-A58C-3709FF483B81}" destId="{66149297-AF06-4E59-8FA3-78435B0AB923}" srcOrd="3" destOrd="0" parTransId="{3A96044F-A566-41EA-8C0E-3AE4C16F6C2E}" sibTransId="{F7765C3B-3AD9-4104-BEB1-219377A06036}"/>
    <dgm:cxn modelId="{5024D172-4EDC-4629-AFE6-4D94F6A3CA99}" srcId="{B4465823-ADF1-435A-9053-3BF87946ADC4}" destId="{9106D983-4F81-474A-B6E8-5C59F6F8FFA2}" srcOrd="4" destOrd="0" parTransId="{F72B1BE2-B169-4059-8114-87F7ED5ED531}" sibTransId="{F4BE31FC-AAFF-4E9D-A69F-E39BE6345470}"/>
    <dgm:cxn modelId="{82E04173-6DB5-4830-B4DD-16CE98626C4A}" srcId="{E654B4CB-3AB6-4A72-B77D-01F7F830F793}" destId="{9AB79ABD-12B2-4609-A4B8-D564D3938DB6}" srcOrd="0" destOrd="0" parTransId="{39AB8A27-171A-48DD-BC0B-27EE5C77C94D}" sibTransId="{0A8CB93F-B697-48A0-B6A6-E2CA27E1A522}"/>
    <dgm:cxn modelId="{66D56874-DE80-41CC-8AFD-6EB2D555D5CC}" srcId="{6D700C5E-BDAF-45D6-9059-49AD5B89A31B}" destId="{DDEA7728-5B0E-48B2-8BE7-93DAC570C64F}" srcOrd="2" destOrd="0" parTransId="{1FDE3078-1199-4BB7-A9FA-69AC2472247C}" sibTransId="{9CFF10A3-55EE-4C72-8C53-EEE57051FE4E}"/>
    <dgm:cxn modelId="{CC825074-D253-40D5-95B2-324A35F4E49C}" type="presOf" srcId="{A2EFD161-6C24-4F26-863D-005CDAA58E10}" destId="{1DEDC803-0A17-4944-8051-9535AD5B3233}" srcOrd="0" destOrd="0" presId="urn:microsoft.com/office/officeart/2005/8/layout/orgChart1"/>
    <dgm:cxn modelId="{FB73A754-C163-42B4-B379-B4E2996A2C75}" type="presOf" srcId="{4BAE7A1F-5E42-46F6-9D9C-5938CE26485E}" destId="{A2F7E633-FD1F-42D7-9B14-4EADA2FD8EB2}" srcOrd="0" destOrd="0" presId="urn:microsoft.com/office/officeart/2005/8/layout/orgChart1"/>
    <dgm:cxn modelId="{934E2056-D03A-4487-8EE8-821C36A6A174}" srcId="{FA7E0661-604A-4C5A-A58C-3709FF483B81}" destId="{A5AEAAE6-507D-4C49-A7CE-A2FB9DD32EEE}" srcOrd="0" destOrd="0" parTransId="{9B5B121B-DBE0-497E-AE55-9C1E8D3C3846}" sibTransId="{ACE4F8A2-125F-4E0A-9088-6A2266E3B1CF}"/>
    <dgm:cxn modelId="{D8358A76-2BAA-4BD7-847B-9790B4CD2997}" type="presOf" srcId="{364C470D-B831-465A-8A14-A74A5F300E99}" destId="{659772D8-B38A-432F-9F76-4607C16717F2}" srcOrd="0" destOrd="0" presId="urn:microsoft.com/office/officeart/2005/8/layout/orgChart1"/>
    <dgm:cxn modelId="{F6A64D58-6006-426F-9970-6897BB8EEDF2}" type="presOf" srcId="{A2EFD161-6C24-4F26-863D-005CDAA58E10}" destId="{03A1F47A-E32E-46AE-903D-B7D8E02DE5BD}" srcOrd="1" destOrd="0" presId="urn:microsoft.com/office/officeart/2005/8/layout/orgChart1"/>
    <dgm:cxn modelId="{2E8A6159-43EB-4298-9BAC-B15B92214693}" type="presOf" srcId="{94CC13ED-C808-4610-88DB-639664D1EC36}" destId="{1F55B314-14A5-4E9D-A133-3871BA03FD5A}" srcOrd="0" destOrd="0" presId="urn:microsoft.com/office/officeart/2005/8/layout/orgChart1"/>
    <dgm:cxn modelId="{B8FF6E59-72D6-4576-82D3-DE94EADCA2C2}" srcId="{6D700C5E-BDAF-45D6-9059-49AD5B89A31B}" destId="{6E8798FC-19EA-47E7-A717-D06F0C2EA2A9}" srcOrd="0" destOrd="0" parTransId="{469A901C-4583-46D9-91B6-E271DE38C93D}" sibTransId="{74C8EDD6-E02B-4EE8-90D4-9A8F012933D7}"/>
    <dgm:cxn modelId="{93A18379-2E6C-483B-A1DF-F4EDCACDDD7E}" srcId="{6D700C5E-BDAF-45D6-9059-49AD5B89A31B}" destId="{5E08716D-9F0C-403E-8494-20D4B5B451BD}" srcOrd="1" destOrd="0" parTransId="{EDA5014C-6036-4C16-B54F-6F876E4E4F28}" sibTransId="{75AAA34C-C504-4704-932E-859805437C87}"/>
    <dgm:cxn modelId="{F1BE8A59-14F7-40E3-B8C6-B9C124638874}" type="presOf" srcId="{D1A5AA42-5490-4D5E-A5F8-45FDE1344F13}" destId="{EB7AACF2-181A-4891-B4BC-BCA3110736CD}" srcOrd="1" destOrd="0" presId="urn:microsoft.com/office/officeart/2005/8/layout/orgChart1"/>
    <dgm:cxn modelId="{823C817A-0F6B-482E-A923-07E287944AB6}" srcId="{38ED66DD-E05C-407D-87C5-F665B087DC8E}" destId="{B22846B6-EB6C-4097-BEF9-187E8AA7939A}" srcOrd="2" destOrd="0" parTransId="{C71C5D58-C271-49C8-A660-BAA76095F653}" sibTransId="{EFF9C6A3-6435-4F32-820A-774CA550B3DB}"/>
    <dgm:cxn modelId="{82E49B7B-EF7E-4BF5-992A-0CB5CA295F37}" type="presOf" srcId="{9AB79ABD-12B2-4609-A4B8-D564D3938DB6}" destId="{4FC94F6C-7561-4B70-BD70-51B620162723}" srcOrd="1" destOrd="0" presId="urn:microsoft.com/office/officeart/2005/8/layout/orgChart1"/>
    <dgm:cxn modelId="{C013F27B-62F1-4197-AFA7-C12AE495F23B}" type="presOf" srcId="{4EA37FD8-831B-4ECC-B7EE-40527D2E2261}" destId="{1C8ADD0B-7032-4A45-8038-96EC47FBEBA2}" srcOrd="0" destOrd="0" presId="urn:microsoft.com/office/officeart/2005/8/layout/orgChart1"/>
    <dgm:cxn modelId="{E5E64A7C-1641-403A-A1BF-FFE5751D817C}" type="presOf" srcId="{A7E68F6D-8A79-4EAA-BE3D-1C8A16CF2143}" destId="{23C552BF-34EC-4409-813C-C4D98B4440AF}" srcOrd="0" destOrd="0" presId="urn:microsoft.com/office/officeart/2005/8/layout/orgChart1"/>
    <dgm:cxn modelId="{68E97A7C-DBC0-4087-ACEC-9669294A13A1}" type="presOf" srcId="{981EE078-B1C1-4F0F-A86F-61891500F1A6}" destId="{424EBAA8-DB5F-4BBC-B92C-6503A773F827}" srcOrd="0" destOrd="0" presId="urn:microsoft.com/office/officeart/2005/8/layout/orgChart1"/>
    <dgm:cxn modelId="{DFD5327D-AD89-4FED-91E2-AF879D6B5F84}" type="presOf" srcId="{E654B4CB-3AB6-4A72-B77D-01F7F830F793}" destId="{EA2C7EA3-FA3F-45A8-896B-5876F3168269}" srcOrd="0" destOrd="0" presId="urn:microsoft.com/office/officeart/2005/8/layout/orgChart1"/>
    <dgm:cxn modelId="{0B2E927F-7A7D-40DC-B9A2-8934FCB0E755}" type="presOf" srcId="{6DCB9329-9E96-4982-B584-730297FF0681}" destId="{9C6FEE76-A6FB-4A9E-AC46-C4825A4AEA69}" srcOrd="0" destOrd="0" presId="urn:microsoft.com/office/officeart/2005/8/layout/orgChart1"/>
    <dgm:cxn modelId="{44FF7C82-5C12-415C-B03B-9CB97E00A486}" srcId="{38ED66DD-E05C-407D-87C5-F665B087DC8E}" destId="{7AABB23D-04C1-4C46-A401-6625AFCB05A7}" srcOrd="0" destOrd="0" parTransId="{E9D8CF91-092F-4E73-9ABB-F09B54D3C8F5}" sibTransId="{A8305FAA-FE05-46A8-94F8-24A0BD64E233}"/>
    <dgm:cxn modelId="{4D6DD783-E647-45BE-8B17-E919F4B4DFF6}" srcId="{2DEDFAD5-7EC8-44D7-AEBA-E2D591CD1565}" destId="{CFD966A1-3663-4EAD-A5B6-446CBAEC3E93}" srcOrd="0" destOrd="0" parTransId="{A7E68F6D-8A79-4EAA-BE3D-1C8A16CF2143}" sibTransId="{36AAA306-DBC1-44AF-9080-016643476C0E}"/>
    <dgm:cxn modelId="{A9108687-2EE4-4782-B5CA-3AB6B5268AD7}" type="presOf" srcId="{B4465823-ADF1-435A-9053-3BF87946ADC4}" destId="{16FF404E-E569-4037-9540-3365F0BCE6D9}" srcOrd="1" destOrd="0" presId="urn:microsoft.com/office/officeart/2005/8/layout/orgChart1"/>
    <dgm:cxn modelId="{D7DBAC8A-4CDB-4411-8392-35312B43674C}" type="presOf" srcId="{39AB8A27-171A-48DD-BC0B-27EE5C77C94D}" destId="{BCF309A3-4F0A-4069-9182-F969BA508B0B}" srcOrd="0" destOrd="0" presId="urn:microsoft.com/office/officeart/2005/8/layout/orgChart1"/>
    <dgm:cxn modelId="{8AB8EE8A-FD5E-496F-B3E5-A22F65B47B19}" type="presOf" srcId="{F7B31AFB-D7EE-4450-97E6-CD5265CE01DA}" destId="{173BC923-765E-4AA5-9901-5939DA3F5BAD}" srcOrd="0" destOrd="0" presId="urn:microsoft.com/office/officeart/2005/8/layout/orgChart1"/>
    <dgm:cxn modelId="{1EB2328B-B22B-4030-A3DF-9F5DFA50A4F7}" type="presOf" srcId="{A1C2D150-1BAE-40EC-8C33-BD80E90F3C37}" destId="{19C76FF1-D551-416D-AE98-D2D6AD31D4B0}" srcOrd="1" destOrd="0" presId="urn:microsoft.com/office/officeart/2005/8/layout/orgChart1"/>
    <dgm:cxn modelId="{1837858B-3462-4C4F-81A5-1369070E0CD2}" type="presOf" srcId="{B4465823-ADF1-435A-9053-3BF87946ADC4}" destId="{E2A6A195-C7E8-4B47-8E00-C4940D4D8394}" srcOrd="0" destOrd="0" presId="urn:microsoft.com/office/officeart/2005/8/layout/orgChart1"/>
    <dgm:cxn modelId="{1DD7168E-F7F4-448A-898F-3D1687D52859}" type="presOf" srcId="{DDEA7728-5B0E-48B2-8BE7-93DAC570C64F}" destId="{4BA81404-D361-4587-AFEB-52D612AE69CC}" srcOrd="1" destOrd="0" presId="urn:microsoft.com/office/officeart/2005/8/layout/orgChart1"/>
    <dgm:cxn modelId="{7805C18E-744A-4816-836E-DD4A3E3A9311}" srcId="{364C470D-B831-465A-8A14-A74A5F300E99}" destId="{701483BB-1A97-4FC6-ADED-AB8330CEA420}" srcOrd="2" destOrd="0" parTransId="{A7386274-2674-4D2E-B099-B4048872B11D}" sibTransId="{23CED887-DF12-4E11-ADE3-36C39883675A}"/>
    <dgm:cxn modelId="{E99EA78F-E30C-4929-8953-DC679A54451D}" type="presOf" srcId="{5D0FE94E-F349-41A6-8016-DA70AB1B5578}" destId="{7CBD5F11-B5D2-4ADF-A769-CB77EC912682}" srcOrd="0" destOrd="0" presId="urn:microsoft.com/office/officeart/2005/8/layout/orgChart1"/>
    <dgm:cxn modelId="{8C477192-D287-4F3E-8364-478DBAED7929}" srcId="{2DEDFAD5-7EC8-44D7-AEBA-E2D591CD1565}" destId="{A2EFD161-6C24-4F26-863D-005CDAA58E10}" srcOrd="1" destOrd="0" parTransId="{5D0FE94E-F349-41A6-8016-DA70AB1B5578}" sibTransId="{D25B1CDA-DA3B-4EFE-84D8-F5232B0B89E2}"/>
    <dgm:cxn modelId="{16A4C492-88C6-47B2-B0E6-D20BEB88A546}" type="presOf" srcId="{701483BB-1A97-4FC6-ADED-AB8330CEA420}" destId="{BB6CF855-0BF7-4E2F-B3FB-8462C16DC789}" srcOrd="1" destOrd="0" presId="urn:microsoft.com/office/officeart/2005/8/layout/orgChart1"/>
    <dgm:cxn modelId="{A43FB394-252C-43E5-8094-8F326D9D3EDF}" type="presOf" srcId="{FA7E0661-604A-4C5A-A58C-3709FF483B81}" destId="{68D4819F-1E6E-4A0E-97C6-4B872CA87971}" srcOrd="0" destOrd="0" presId="urn:microsoft.com/office/officeart/2005/8/layout/orgChart1"/>
    <dgm:cxn modelId="{9567FA96-3444-466F-A440-5F581E5EF8F5}" type="presOf" srcId="{042C5DC0-7308-418C-9D7A-174CE3C8F214}" destId="{21A65294-EB4E-457B-941D-2F49767007DA}" srcOrd="0" destOrd="0" presId="urn:microsoft.com/office/officeart/2005/8/layout/orgChart1"/>
    <dgm:cxn modelId="{4692149B-D2FB-480F-AFBD-3F4E5F70369F}" type="presOf" srcId="{FA7E0661-604A-4C5A-A58C-3709FF483B81}" destId="{7BF9C52E-8AC7-42C3-918B-93840FEF148F}" srcOrd="1" destOrd="0" presId="urn:microsoft.com/office/officeart/2005/8/layout/orgChart1"/>
    <dgm:cxn modelId="{B8309A9C-C004-470E-AAD9-4BC0BEF1622A}" srcId="{DD679552-128E-411A-AEE1-076986683DBF}" destId="{B4465823-ADF1-435A-9053-3BF87946ADC4}" srcOrd="0" destOrd="0" parTransId="{49AB23CC-0B0D-4FB9-AFAE-D130D679E4DF}" sibTransId="{A2DD2047-1889-4F02-AEC4-449913BD146F}"/>
    <dgm:cxn modelId="{8940249D-7D58-4349-B9DD-4C3AEA678C55}" srcId="{9106D983-4F81-474A-B6E8-5C59F6F8FFA2}" destId="{2DEDFAD5-7EC8-44D7-AEBA-E2D591CD1565}" srcOrd="1" destOrd="0" parTransId="{B84498FB-C9C4-4485-8753-58E79B601F7B}" sibTransId="{ECF481B1-959B-42F6-9977-F6AB7A8B1330}"/>
    <dgm:cxn modelId="{592F4A9E-3965-4CE7-9B6E-C79EEA063D08}" type="presOf" srcId="{7AABB23D-04C1-4C46-A401-6625AFCB05A7}" destId="{2C869FB0-AEA2-4B61-ADFD-E41297789D53}" srcOrd="1" destOrd="0" presId="urn:microsoft.com/office/officeart/2005/8/layout/orgChart1"/>
    <dgm:cxn modelId="{CDAC06A0-0678-4DC3-8634-E5D01AE08342}" type="presOf" srcId="{6E8798FC-19EA-47E7-A717-D06F0C2EA2A9}" destId="{00FED425-CEA6-4DE9-B68D-97ED6A53BA1E}" srcOrd="1" destOrd="0" presId="urn:microsoft.com/office/officeart/2005/8/layout/orgChart1"/>
    <dgm:cxn modelId="{B9AC6EA1-BD0A-4510-8432-C63DE136A8F2}" type="presOf" srcId="{7AABB23D-04C1-4C46-A401-6625AFCB05A7}" destId="{928F0C4E-ACC1-4102-9969-BE603A8326ED}" srcOrd="0" destOrd="0" presId="urn:microsoft.com/office/officeart/2005/8/layout/orgChart1"/>
    <dgm:cxn modelId="{85B414A2-A843-40B8-A3E1-DD5E04C62BBC}" type="presOf" srcId="{0E98EF0F-5082-46DD-8329-1C8E1F3C98F8}" destId="{A4A64F02-E8C8-4C53-B6FE-DBD53640D5DB}" srcOrd="0" destOrd="0" presId="urn:microsoft.com/office/officeart/2005/8/layout/orgChart1"/>
    <dgm:cxn modelId="{4D1391A3-0ED1-45CB-97B5-E3372883FA3C}" type="presOf" srcId="{DE33CB28-4129-40B4-BB9B-E5F5D6F9A332}" destId="{0C7A9D5F-08D7-4774-B62D-10B7A86A988F}" srcOrd="0" destOrd="0" presId="urn:microsoft.com/office/officeart/2005/8/layout/orgChart1"/>
    <dgm:cxn modelId="{F37E67A8-647A-4E00-B4DE-F9A564C91459}" type="presOf" srcId="{6DCB9329-9E96-4982-B584-730297FF0681}" destId="{AE3A489A-9667-434E-B315-ADC739269C6B}" srcOrd="1" destOrd="0" presId="urn:microsoft.com/office/officeart/2005/8/layout/orgChart1"/>
    <dgm:cxn modelId="{689723AA-9C94-4C18-86B4-1EDAE04B0C79}" type="presOf" srcId="{D3FA8159-9EE3-4BC3-89B5-88B6CA28C841}" destId="{8B3B55D0-3C6B-4F94-9DA9-5E1BEA9AF048}" srcOrd="0" destOrd="0" presId="urn:microsoft.com/office/officeart/2005/8/layout/orgChart1"/>
    <dgm:cxn modelId="{DD92D6AA-7F6E-455D-96BE-81E538DF37FC}" type="presOf" srcId="{BA21FB6F-CF01-4CEE-90A7-6CE0464D2B21}" destId="{6CA9CBF7-4E5E-4886-9FA1-E30675115FDB}" srcOrd="1" destOrd="0" presId="urn:microsoft.com/office/officeart/2005/8/layout/orgChart1"/>
    <dgm:cxn modelId="{AE0B61AD-2924-45E5-833F-83ED60509C16}" srcId="{FA7E0661-604A-4C5A-A58C-3709FF483B81}" destId="{4BAE7A1F-5E42-46F6-9D9C-5938CE26485E}" srcOrd="2" destOrd="0" parTransId="{981EE078-B1C1-4F0F-A86F-61891500F1A6}" sibTransId="{7714E8CE-01C3-499A-A030-0140C4C642A4}"/>
    <dgm:cxn modelId="{6995FAAE-4264-445B-9A93-EE7C5A6B82EB}" type="presOf" srcId="{78C54828-7125-4A4E-B326-2457F9CD193B}" destId="{917FB8F9-BB9C-42B0-9462-7BB71B242AAE}" srcOrd="0" destOrd="0" presId="urn:microsoft.com/office/officeart/2005/8/layout/orgChart1"/>
    <dgm:cxn modelId="{713227AF-6A73-4F7D-8F56-9ADDECA507B9}" type="presOf" srcId="{D5CFB2E6-865F-4196-B0C3-4133E17B4BD0}" destId="{EDC6C748-8459-4070-9769-7B24CDA2CA3B}" srcOrd="0" destOrd="0" presId="urn:microsoft.com/office/officeart/2005/8/layout/orgChart1"/>
    <dgm:cxn modelId="{2D8092AF-7CA1-4D93-AE71-72B667B702CE}" type="presOf" srcId="{D90A87B2-0368-4D8E-84C4-D836EF1F55BC}" destId="{DB359B9E-C2DA-4B9A-BFE7-73830E395ECA}" srcOrd="0" destOrd="0" presId="urn:microsoft.com/office/officeart/2005/8/layout/orgChart1"/>
    <dgm:cxn modelId="{5643C0B0-89CA-4819-A7CC-DD0E1E334F06}" type="presOf" srcId="{B69C3E8E-44CE-4C89-9657-4F311203FA66}" destId="{350C196F-931F-45AC-A1D8-C7620D98A54B}" srcOrd="0" destOrd="0" presId="urn:microsoft.com/office/officeart/2005/8/layout/orgChart1"/>
    <dgm:cxn modelId="{02C7EBB0-6422-41FD-AB41-6E9ABD7F809E}" type="presOf" srcId="{8E6B9C81-417D-46FD-A6E0-37DC5CA01F74}" destId="{D4C7098C-DA40-4714-A6F4-AF04E9B84B3F}" srcOrd="0" destOrd="0" presId="urn:microsoft.com/office/officeart/2005/8/layout/orgChart1"/>
    <dgm:cxn modelId="{40C593B6-60C1-4B60-8CCE-17848CD4A452}" type="presOf" srcId="{E9D8CF91-092F-4E73-9ABB-F09B54D3C8F5}" destId="{218F3469-4F89-4718-A0DA-47CEBCC773D0}" srcOrd="0" destOrd="0" presId="urn:microsoft.com/office/officeart/2005/8/layout/orgChart1"/>
    <dgm:cxn modelId="{D6AFC9B6-261B-4555-9075-33F626EADD99}" type="presOf" srcId="{779432CC-441E-4F43-B9E2-8628904D0982}" destId="{5656EA0F-FD81-4783-8218-BF8381F4B342}" srcOrd="0" destOrd="0" presId="urn:microsoft.com/office/officeart/2005/8/layout/orgChart1"/>
    <dgm:cxn modelId="{94DDDAB8-B39E-4A87-B7E7-AC2F33BAED70}" type="presOf" srcId="{5E08716D-9F0C-403E-8494-20D4B5B451BD}" destId="{6C92899A-9754-4D45-8A70-B699CCAB363E}" srcOrd="0" destOrd="0" presId="urn:microsoft.com/office/officeart/2005/8/layout/orgChart1"/>
    <dgm:cxn modelId="{13C59FB9-BEB5-4949-AC8B-5DDD33CD477E}" srcId="{FA7E0661-604A-4C5A-A58C-3709FF483B81}" destId="{7BAB83FD-17F3-425E-BBB5-BD14DFCF18DE}" srcOrd="1" destOrd="0" parTransId="{0E98EF0F-5082-46DD-8329-1C8E1F3C98F8}" sibTransId="{0F89A299-61EC-4731-AC89-C1DFC153FD5C}"/>
    <dgm:cxn modelId="{8CFACFB9-AED3-44EF-9E78-17F4D82F88FA}" type="presOf" srcId="{A5AEAAE6-507D-4C49-A7CE-A2FB9DD32EEE}" destId="{B04374D1-7990-431F-8168-F4B92BE7D461}" srcOrd="1" destOrd="0" presId="urn:microsoft.com/office/officeart/2005/8/layout/orgChart1"/>
    <dgm:cxn modelId="{1D1FBDBC-191B-4753-A46A-8C9D39DF94DA}" srcId="{FA7E0661-604A-4C5A-A58C-3709FF483B81}" destId="{D90A87B2-0368-4D8E-84C4-D836EF1F55BC}" srcOrd="4" destOrd="0" parTransId="{377873F8-C9B3-4793-8307-EC449EE877E3}" sibTransId="{C4AD2014-7162-4E89-B1D3-5DEAF0CEDC2B}"/>
    <dgm:cxn modelId="{67BAB3C1-7499-4450-B0E5-3768689C3CD4}" srcId="{B4465823-ADF1-435A-9053-3BF87946ADC4}" destId="{38ED66DD-E05C-407D-87C5-F665B087DC8E}" srcOrd="1" destOrd="0" parTransId="{0C329D61-AAD7-4636-8F67-A1D8E46CD255}" sibTransId="{F106E59D-9E86-42A9-92E9-47C74E80079A}"/>
    <dgm:cxn modelId="{A45A6DC5-DC06-45FA-A2CF-575887147FE8}" type="presOf" srcId="{7BAB83FD-17F3-425E-BBB5-BD14DFCF18DE}" destId="{AF52ABE5-E37C-4BF4-9954-0822262D7F1F}" srcOrd="0" destOrd="0" presId="urn:microsoft.com/office/officeart/2005/8/layout/orgChart1"/>
    <dgm:cxn modelId="{EAF23FC9-550A-4157-87AB-4DC45754A335}" type="presOf" srcId="{DDEA7728-5B0E-48B2-8BE7-93DAC570C64F}" destId="{E38B5940-FE1F-4B6D-A1B0-8F97F159F6EC}" srcOrd="0" destOrd="0" presId="urn:microsoft.com/office/officeart/2005/8/layout/orgChart1"/>
    <dgm:cxn modelId="{CB775BC9-C719-47E5-AA3B-65DCB84C922E}" type="presOf" srcId="{94CC13ED-C808-4610-88DB-639664D1EC36}" destId="{1543F171-D231-45B6-B867-7BF68774A8AB}" srcOrd="1" destOrd="0" presId="urn:microsoft.com/office/officeart/2005/8/layout/orgChart1"/>
    <dgm:cxn modelId="{AEA7EDCB-0322-4314-B45D-9C230C8A9489}" srcId="{9106D983-4F81-474A-B6E8-5C59F6F8FFA2}" destId="{6D700C5E-BDAF-45D6-9059-49AD5B89A31B}" srcOrd="0" destOrd="0" parTransId="{27B74EF5-6C53-4288-88CA-E3F0E43DD6E3}" sibTransId="{94C4487A-E80A-403B-BA42-5CA8EE4A3D89}"/>
    <dgm:cxn modelId="{C9A4E1CC-9C45-4880-A8B1-FBCA34F39CCF}" type="presOf" srcId="{CFD966A1-3663-4EAD-A5B6-446CBAEC3E93}" destId="{2E2FA7EF-7650-4D88-B5EF-B358FE7F2BDB}" srcOrd="1" destOrd="0" presId="urn:microsoft.com/office/officeart/2005/8/layout/orgChart1"/>
    <dgm:cxn modelId="{6E40E7D1-93C7-45E1-B27A-D2966E33BC94}" type="presOf" srcId="{40771E65-DDEC-4851-9FAF-BD5E4AAB1716}" destId="{E322C056-4FBB-4972-AE9C-32808C158C11}" srcOrd="0" destOrd="0" presId="urn:microsoft.com/office/officeart/2005/8/layout/orgChart1"/>
    <dgm:cxn modelId="{7984F9D2-9559-4C2D-908E-62D3DD015844}" type="presOf" srcId="{56952847-A143-4969-A107-003B01A97F39}" destId="{CFC7EB3E-7D20-4F65-8476-44856CF38A49}" srcOrd="1" destOrd="0" presId="urn:microsoft.com/office/officeart/2005/8/layout/orgChart1"/>
    <dgm:cxn modelId="{049DFFD2-AC77-413A-8A79-4B32D11BEC50}" type="presOf" srcId="{364C470D-B831-465A-8A14-A74A5F300E99}" destId="{0FDE1B89-6164-4E8C-A8AB-AFFCC8525314}" srcOrd="1" destOrd="0" presId="urn:microsoft.com/office/officeart/2005/8/layout/orgChart1"/>
    <dgm:cxn modelId="{DC627AD4-B54F-4962-807F-7C6D58CFA182}" type="presOf" srcId="{65092884-0A8B-4E8F-BE11-C9F2F4C5C1DA}" destId="{6C7264DF-92DE-4FB0-901E-E9657750E811}" srcOrd="0" destOrd="0" presId="urn:microsoft.com/office/officeart/2005/8/layout/orgChart1"/>
    <dgm:cxn modelId="{E4CDF0D4-374F-46C7-8849-B599918E377C}" srcId="{6D700C5E-BDAF-45D6-9059-49AD5B89A31B}" destId="{8E6B9C81-417D-46FD-A6E0-37DC5CA01F74}" srcOrd="3" destOrd="0" parTransId="{042C5DC0-7308-418C-9D7A-174CE3C8F214}" sibTransId="{54747229-CA14-4B7B-A330-8E13EC0E8F0D}"/>
    <dgm:cxn modelId="{8A1E0CD7-54BD-4717-A611-A7F9CF5D70C0}" type="presOf" srcId="{B22846B6-EB6C-4097-BEF9-187E8AA7939A}" destId="{748755CE-05A3-4203-880D-E18AFAD55D61}" srcOrd="1" destOrd="0" presId="urn:microsoft.com/office/officeart/2005/8/layout/orgChart1"/>
    <dgm:cxn modelId="{D34D15DC-98A2-47C7-8F79-4C43F31D5148}" type="presOf" srcId="{7C795DFC-41AA-4CD4-8528-BCEB619B1C3C}" destId="{76868C19-5265-4D95-A3A5-474D0018B045}" srcOrd="0" destOrd="0" presId="urn:microsoft.com/office/officeart/2005/8/layout/orgChart1"/>
    <dgm:cxn modelId="{186FC3DC-7A53-4F04-8C1C-677896D74965}" type="presOf" srcId="{DB749B20-C425-4767-AE2E-E3EC2129A7DD}" destId="{73B2BEBE-5A7D-44D7-BC40-43A6175B52C1}" srcOrd="0" destOrd="0" presId="urn:microsoft.com/office/officeart/2005/8/layout/orgChart1"/>
    <dgm:cxn modelId="{5EBD71DD-D9EC-42AA-B39B-C853365E3F42}" srcId="{FA7E0661-604A-4C5A-A58C-3709FF483B81}" destId="{BA21FB6F-CF01-4CEE-90A7-6CE0464D2B21}" srcOrd="5" destOrd="0" parTransId="{D3FA8159-9EE3-4BC3-89B5-88B6CA28C841}" sibTransId="{46535967-A2D2-4A1A-90C5-8EE669E7044B}"/>
    <dgm:cxn modelId="{F8AC8EDD-B604-4810-834A-6472C313B8B0}" srcId="{B4465823-ADF1-435A-9053-3BF87946ADC4}" destId="{364C470D-B831-465A-8A14-A74A5F300E99}" srcOrd="0" destOrd="0" parTransId="{779432CC-441E-4F43-B9E2-8628904D0982}" sibTransId="{FA4C22B5-A95A-48AD-9C13-8EB4B5BD3504}"/>
    <dgm:cxn modelId="{35A532DE-5EC1-4982-BAC5-85C35A157EE4}" type="presOf" srcId="{9B5B121B-DBE0-497E-AE55-9C1E8D3C3846}" destId="{BE2F24A7-9D09-4AC6-9468-5C4EC4E4902A}" srcOrd="0" destOrd="0" presId="urn:microsoft.com/office/officeart/2005/8/layout/orgChart1"/>
    <dgm:cxn modelId="{733D29EA-105D-4C8D-9B42-87202099B8BC}" type="presOf" srcId="{9106D983-4F81-474A-B6E8-5C59F6F8FFA2}" destId="{767423F5-B6F3-4258-873D-CBD407C5D6C1}" srcOrd="0" destOrd="0" presId="urn:microsoft.com/office/officeart/2005/8/layout/orgChart1"/>
    <dgm:cxn modelId="{185308ED-D070-4460-BE2B-340E430782E9}" type="presOf" srcId="{27B74EF5-6C53-4288-88CA-E3F0E43DD6E3}" destId="{CD33595A-B9C5-4C2D-8FFC-45D07BD12B51}" srcOrd="0" destOrd="0" presId="urn:microsoft.com/office/officeart/2005/8/layout/orgChart1"/>
    <dgm:cxn modelId="{33E373F5-CB06-49D6-9DA5-314ACB574BA1}" type="presOf" srcId="{CFD966A1-3663-4EAD-A5B6-446CBAEC3E93}" destId="{D6D99D93-EAB4-4BD4-BB70-826A453A9FCE}" srcOrd="0" destOrd="0" presId="urn:microsoft.com/office/officeart/2005/8/layout/orgChart1"/>
    <dgm:cxn modelId="{B07015F9-1E08-4B97-A44F-4AAB2B6D6A0F}" srcId="{2DEDFAD5-7EC8-44D7-AEBA-E2D591CD1565}" destId="{D1A5AA42-5490-4D5E-A5F8-45FDE1344F13}" srcOrd="3" destOrd="0" parTransId="{7C795DFC-41AA-4CD4-8528-BCEB619B1C3C}" sibTransId="{11446A32-B4D0-4242-90E3-0703CE314E96}"/>
    <dgm:cxn modelId="{400B85FD-2CD3-4AC0-B1E5-29B33B72EAD3}" type="presOf" srcId="{66149297-AF06-4E59-8FA3-78435B0AB923}" destId="{C536F517-B1AE-4201-993F-4CE1E55520E4}" srcOrd="1" destOrd="0" presId="urn:microsoft.com/office/officeart/2005/8/layout/orgChart1"/>
    <dgm:cxn modelId="{BF2292FE-770A-47E6-AC29-FC05878CA410}" srcId="{364C470D-B831-465A-8A14-A74A5F300E99}" destId="{6DCB9329-9E96-4982-B584-730297FF0681}" srcOrd="1" destOrd="0" parTransId="{B69C3E8E-44CE-4C89-9657-4F311203FA66}" sibTransId="{C0AB22FC-ED71-4EC9-82F2-516F26C9648B}"/>
    <dgm:cxn modelId="{B50AE22C-3CAF-4929-9F49-1876AF4697CC}" type="presParOf" srcId="{7D3FFAC1-C93F-4D86-83BB-1335AAA44FA7}" destId="{EF7D6525-F359-4F13-944A-57FC09F10443}" srcOrd="0" destOrd="0" presId="urn:microsoft.com/office/officeart/2005/8/layout/orgChart1"/>
    <dgm:cxn modelId="{2F92DC1F-85FC-4829-BF63-D90A3B867A56}" type="presParOf" srcId="{EF7D6525-F359-4F13-944A-57FC09F10443}" destId="{0A233D4B-C388-402E-99B4-1BB098045F03}" srcOrd="0" destOrd="0" presId="urn:microsoft.com/office/officeart/2005/8/layout/orgChart1"/>
    <dgm:cxn modelId="{86881D41-6649-4642-9FF4-225BF9D09C72}" type="presParOf" srcId="{0A233D4B-C388-402E-99B4-1BB098045F03}" destId="{E2A6A195-C7E8-4B47-8E00-C4940D4D8394}" srcOrd="0" destOrd="0" presId="urn:microsoft.com/office/officeart/2005/8/layout/orgChart1"/>
    <dgm:cxn modelId="{76DB05BB-55FE-44DD-B8CD-44F834C86CD5}" type="presParOf" srcId="{0A233D4B-C388-402E-99B4-1BB098045F03}" destId="{16FF404E-E569-4037-9540-3365F0BCE6D9}" srcOrd="1" destOrd="0" presId="urn:microsoft.com/office/officeart/2005/8/layout/orgChart1"/>
    <dgm:cxn modelId="{16A57650-D189-4578-98BD-6B00970D3795}" type="presParOf" srcId="{EF7D6525-F359-4F13-944A-57FC09F10443}" destId="{CB70BDAA-A491-4BAF-A686-C3BB82898F04}" srcOrd="1" destOrd="0" presId="urn:microsoft.com/office/officeart/2005/8/layout/orgChart1"/>
    <dgm:cxn modelId="{F9F99AF0-7FDD-41AB-AA41-28B828D0EDC7}" type="presParOf" srcId="{CB70BDAA-A491-4BAF-A686-C3BB82898F04}" destId="{5656EA0F-FD81-4783-8218-BF8381F4B342}" srcOrd="0" destOrd="0" presId="urn:microsoft.com/office/officeart/2005/8/layout/orgChart1"/>
    <dgm:cxn modelId="{F9490C91-46F9-48BF-B456-F63851CCC5E3}" type="presParOf" srcId="{CB70BDAA-A491-4BAF-A686-C3BB82898F04}" destId="{0BCED267-E00A-4064-A18B-F87FBFBCA6ED}" srcOrd="1" destOrd="0" presId="urn:microsoft.com/office/officeart/2005/8/layout/orgChart1"/>
    <dgm:cxn modelId="{690C5325-A52A-42D1-A0C9-64AF73830F57}" type="presParOf" srcId="{0BCED267-E00A-4064-A18B-F87FBFBCA6ED}" destId="{682FCA2A-1759-4A04-9F1F-F97F025C688F}" srcOrd="0" destOrd="0" presId="urn:microsoft.com/office/officeart/2005/8/layout/orgChart1"/>
    <dgm:cxn modelId="{87444A7C-1342-4087-9AF7-AD81C6D216C5}" type="presParOf" srcId="{682FCA2A-1759-4A04-9F1F-F97F025C688F}" destId="{659772D8-B38A-432F-9F76-4607C16717F2}" srcOrd="0" destOrd="0" presId="urn:microsoft.com/office/officeart/2005/8/layout/orgChart1"/>
    <dgm:cxn modelId="{D4FDAFBD-F1FC-42D6-92BA-7A2FA7DF84D0}" type="presParOf" srcId="{682FCA2A-1759-4A04-9F1F-F97F025C688F}" destId="{0FDE1B89-6164-4E8C-A8AB-AFFCC8525314}" srcOrd="1" destOrd="0" presId="urn:microsoft.com/office/officeart/2005/8/layout/orgChart1"/>
    <dgm:cxn modelId="{2A594624-3DB3-4FE9-9773-FF2C4278833D}" type="presParOf" srcId="{0BCED267-E00A-4064-A18B-F87FBFBCA6ED}" destId="{AA44138D-A2D7-413A-95B5-3A52BD54ADDF}" srcOrd="1" destOrd="0" presId="urn:microsoft.com/office/officeart/2005/8/layout/orgChart1"/>
    <dgm:cxn modelId="{2711BEBB-622B-443D-A8B9-E95505EDB985}" type="presParOf" srcId="{AA44138D-A2D7-413A-95B5-3A52BD54ADDF}" destId="{26FA690C-67F6-4817-A96D-24ACD80F70D2}" srcOrd="0" destOrd="0" presId="urn:microsoft.com/office/officeart/2005/8/layout/orgChart1"/>
    <dgm:cxn modelId="{443BA933-BC7B-4343-AC54-970DC635AB2B}" type="presParOf" srcId="{AA44138D-A2D7-413A-95B5-3A52BD54ADDF}" destId="{878F3F76-7E5C-43A0-929E-EDB34CD94D10}" srcOrd="1" destOrd="0" presId="urn:microsoft.com/office/officeart/2005/8/layout/orgChart1"/>
    <dgm:cxn modelId="{7626ABBB-0386-433F-9685-E6A7AF78E916}" type="presParOf" srcId="{878F3F76-7E5C-43A0-929E-EDB34CD94D10}" destId="{D5D3CEFD-28F7-4A70-B646-5634B8E43F34}" srcOrd="0" destOrd="0" presId="urn:microsoft.com/office/officeart/2005/8/layout/orgChart1"/>
    <dgm:cxn modelId="{4573A245-14B0-43CE-8CF9-64094F1EC283}" type="presParOf" srcId="{D5D3CEFD-28F7-4A70-B646-5634B8E43F34}" destId="{83F0DD15-7DCF-4B66-9406-3570DD3EEDD2}" srcOrd="0" destOrd="0" presId="urn:microsoft.com/office/officeart/2005/8/layout/orgChart1"/>
    <dgm:cxn modelId="{8E9CFFC9-063F-409F-B739-CDB7F10201D4}" type="presParOf" srcId="{D5D3CEFD-28F7-4A70-B646-5634B8E43F34}" destId="{CFC7EB3E-7D20-4F65-8476-44856CF38A49}" srcOrd="1" destOrd="0" presId="urn:microsoft.com/office/officeart/2005/8/layout/orgChart1"/>
    <dgm:cxn modelId="{36A5DD10-0A87-4158-864D-A72B924D0580}" type="presParOf" srcId="{878F3F76-7E5C-43A0-929E-EDB34CD94D10}" destId="{24DCCB68-54F0-4361-9CCB-5A0FA7BBC81C}" srcOrd="1" destOrd="0" presId="urn:microsoft.com/office/officeart/2005/8/layout/orgChart1"/>
    <dgm:cxn modelId="{23F68BC2-291E-4E4B-A1B3-6CC6C8B096EA}" type="presParOf" srcId="{878F3F76-7E5C-43A0-929E-EDB34CD94D10}" destId="{F6862B3B-6E48-467E-9B2D-BFBE42E60E45}" srcOrd="2" destOrd="0" presId="urn:microsoft.com/office/officeart/2005/8/layout/orgChart1"/>
    <dgm:cxn modelId="{300767EE-A906-45CF-B159-E43F949976F0}" type="presParOf" srcId="{AA44138D-A2D7-413A-95B5-3A52BD54ADDF}" destId="{350C196F-931F-45AC-A1D8-C7620D98A54B}" srcOrd="2" destOrd="0" presId="urn:microsoft.com/office/officeart/2005/8/layout/orgChart1"/>
    <dgm:cxn modelId="{3EE6125B-8DCB-40CA-B1A6-92D02AF22DF2}" type="presParOf" srcId="{AA44138D-A2D7-413A-95B5-3A52BD54ADDF}" destId="{98FA9C49-DF6D-4652-AA78-412399942214}" srcOrd="3" destOrd="0" presId="urn:microsoft.com/office/officeart/2005/8/layout/orgChart1"/>
    <dgm:cxn modelId="{E7524F83-956E-449E-81A2-17F9756BEB06}" type="presParOf" srcId="{98FA9C49-DF6D-4652-AA78-412399942214}" destId="{5EA1E98E-FC6D-4013-9E96-2C3A4630B7BE}" srcOrd="0" destOrd="0" presId="urn:microsoft.com/office/officeart/2005/8/layout/orgChart1"/>
    <dgm:cxn modelId="{A66850BC-F4F2-492D-8144-6243DA5156E1}" type="presParOf" srcId="{5EA1E98E-FC6D-4013-9E96-2C3A4630B7BE}" destId="{9C6FEE76-A6FB-4A9E-AC46-C4825A4AEA69}" srcOrd="0" destOrd="0" presId="urn:microsoft.com/office/officeart/2005/8/layout/orgChart1"/>
    <dgm:cxn modelId="{00F05EEF-4C14-487D-8CDD-6CB10945FCA0}" type="presParOf" srcId="{5EA1E98E-FC6D-4013-9E96-2C3A4630B7BE}" destId="{AE3A489A-9667-434E-B315-ADC739269C6B}" srcOrd="1" destOrd="0" presId="urn:microsoft.com/office/officeart/2005/8/layout/orgChart1"/>
    <dgm:cxn modelId="{E97ECCCD-89F1-445A-B2E9-7C7B5145DEC4}" type="presParOf" srcId="{98FA9C49-DF6D-4652-AA78-412399942214}" destId="{5F047A3F-4529-4CDA-AA0F-79F1ADAEF46E}" srcOrd="1" destOrd="0" presId="urn:microsoft.com/office/officeart/2005/8/layout/orgChart1"/>
    <dgm:cxn modelId="{936EBF8C-24E5-419F-8D7F-A5697913EA6A}" type="presParOf" srcId="{98FA9C49-DF6D-4652-AA78-412399942214}" destId="{551F253A-121B-4725-8C12-8F35BB6E4B63}" srcOrd="2" destOrd="0" presId="urn:microsoft.com/office/officeart/2005/8/layout/orgChart1"/>
    <dgm:cxn modelId="{36402BF5-E28D-4EB7-AD7F-A94342F72514}" type="presParOf" srcId="{AA44138D-A2D7-413A-95B5-3A52BD54ADDF}" destId="{E642E5EA-2751-4402-8BBD-9620393D5F01}" srcOrd="4" destOrd="0" presId="urn:microsoft.com/office/officeart/2005/8/layout/orgChart1"/>
    <dgm:cxn modelId="{8E30EB1B-8562-48F0-BA15-EA7EDE2A46E8}" type="presParOf" srcId="{AA44138D-A2D7-413A-95B5-3A52BD54ADDF}" destId="{725028F5-4DF3-48E9-8F59-5360CD046836}" srcOrd="5" destOrd="0" presId="urn:microsoft.com/office/officeart/2005/8/layout/orgChart1"/>
    <dgm:cxn modelId="{ACEBD76B-0408-4D40-97B3-2A8250BF6B22}" type="presParOf" srcId="{725028F5-4DF3-48E9-8F59-5360CD046836}" destId="{EB3640C3-8F27-48DC-B465-ED74CC75685C}" srcOrd="0" destOrd="0" presId="urn:microsoft.com/office/officeart/2005/8/layout/orgChart1"/>
    <dgm:cxn modelId="{692BE4A3-FA77-4443-9D77-0E2A4B5443A1}" type="presParOf" srcId="{EB3640C3-8F27-48DC-B465-ED74CC75685C}" destId="{6E4400C0-EB63-4ECC-8C2F-1ACA324A592C}" srcOrd="0" destOrd="0" presId="urn:microsoft.com/office/officeart/2005/8/layout/orgChart1"/>
    <dgm:cxn modelId="{F8054A3A-1677-4FAF-BF33-7CCC320732B5}" type="presParOf" srcId="{EB3640C3-8F27-48DC-B465-ED74CC75685C}" destId="{BB6CF855-0BF7-4E2F-B3FB-8462C16DC789}" srcOrd="1" destOrd="0" presId="urn:microsoft.com/office/officeart/2005/8/layout/orgChart1"/>
    <dgm:cxn modelId="{BC17734A-C56A-4B27-89EE-DE9D5B7469FC}" type="presParOf" srcId="{725028F5-4DF3-48E9-8F59-5360CD046836}" destId="{C9AEE001-F4BC-4D23-8043-6A5F6C503266}" srcOrd="1" destOrd="0" presId="urn:microsoft.com/office/officeart/2005/8/layout/orgChart1"/>
    <dgm:cxn modelId="{D89FEA7F-317F-4E31-9D35-E14695E42B7F}" type="presParOf" srcId="{725028F5-4DF3-48E9-8F59-5360CD046836}" destId="{9A7AE8F5-87DB-4E8A-9E82-D699EB766F1B}" srcOrd="2" destOrd="0" presId="urn:microsoft.com/office/officeart/2005/8/layout/orgChart1"/>
    <dgm:cxn modelId="{9F60216F-1867-48C2-857A-3F0CBF04C704}" type="presParOf" srcId="{0BCED267-E00A-4064-A18B-F87FBFBCA6ED}" destId="{5B70576B-0E44-44DC-92A5-EA56B8F7EFBF}" srcOrd="2" destOrd="0" presId="urn:microsoft.com/office/officeart/2005/8/layout/orgChart1"/>
    <dgm:cxn modelId="{4533A4D0-F231-4EF9-B819-02C9FC08961A}" type="presParOf" srcId="{CB70BDAA-A491-4BAF-A686-C3BB82898F04}" destId="{53BCFE5A-0CE7-4C9A-B317-FCE285418AD4}" srcOrd="2" destOrd="0" presId="urn:microsoft.com/office/officeart/2005/8/layout/orgChart1"/>
    <dgm:cxn modelId="{5617A286-1D61-4834-9734-84C366ACA269}" type="presParOf" srcId="{CB70BDAA-A491-4BAF-A686-C3BB82898F04}" destId="{AB2C8A84-248D-48E7-8671-A6BABDB68293}" srcOrd="3" destOrd="0" presId="urn:microsoft.com/office/officeart/2005/8/layout/orgChart1"/>
    <dgm:cxn modelId="{02CA11B9-1B04-42AC-80D5-94A2CC2E8F9A}" type="presParOf" srcId="{AB2C8A84-248D-48E7-8671-A6BABDB68293}" destId="{4DDA5E1C-9B2B-4A3A-9F95-C1B0870D485A}" srcOrd="0" destOrd="0" presId="urn:microsoft.com/office/officeart/2005/8/layout/orgChart1"/>
    <dgm:cxn modelId="{4C0EE794-346D-48A1-B59A-8E7DA04DB21B}" type="presParOf" srcId="{4DDA5E1C-9B2B-4A3A-9F95-C1B0870D485A}" destId="{B4F47A91-A159-4A07-B87D-CE52892218C8}" srcOrd="0" destOrd="0" presId="urn:microsoft.com/office/officeart/2005/8/layout/orgChart1"/>
    <dgm:cxn modelId="{2F54E41E-F43E-41AA-B27A-5B757EA1FC30}" type="presParOf" srcId="{4DDA5E1C-9B2B-4A3A-9F95-C1B0870D485A}" destId="{88DF9166-59BF-4DCB-BC1D-8A488170607B}" srcOrd="1" destOrd="0" presId="urn:microsoft.com/office/officeart/2005/8/layout/orgChart1"/>
    <dgm:cxn modelId="{E4936448-0484-4A00-8156-2C45B0A7D180}" type="presParOf" srcId="{AB2C8A84-248D-48E7-8671-A6BABDB68293}" destId="{945C67B5-CDB8-4585-A2C8-F528775038A9}" srcOrd="1" destOrd="0" presId="urn:microsoft.com/office/officeart/2005/8/layout/orgChart1"/>
    <dgm:cxn modelId="{24927707-9A34-4FDE-9070-C95F39AB826A}" type="presParOf" srcId="{945C67B5-CDB8-4585-A2C8-F528775038A9}" destId="{218F3469-4F89-4718-A0DA-47CEBCC773D0}" srcOrd="0" destOrd="0" presId="urn:microsoft.com/office/officeart/2005/8/layout/orgChart1"/>
    <dgm:cxn modelId="{8D192DD1-C020-4D04-9D9E-A1A1CDFF5BBE}" type="presParOf" srcId="{945C67B5-CDB8-4585-A2C8-F528775038A9}" destId="{9CC4E564-1070-471A-875A-CCD28E4AC4BB}" srcOrd="1" destOrd="0" presId="urn:microsoft.com/office/officeart/2005/8/layout/orgChart1"/>
    <dgm:cxn modelId="{EC842992-9DEA-40BC-B78E-2609237FCDA1}" type="presParOf" srcId="{9CC4E564-1070-471A-875A-CCD28E4AC4BB}" destId="{EFDA44D7-E1B9-4317-9DDC-7C7CC84FD3AA}" srcOrd="0" destOrd="0" presId="urn:microsoft.com/office/officeart/2005/8/layout/orgChart1"/>
    <dgm:cxn modelId="{6353974C-A6E8-48F8-8C40-B6B8A5C1C6F5}" type="presParOf" srcId="{EFDA44D7-E1B9-4317-9DDC-7C7CC84FD3AA}" destId="{928F0C4E-ACC1-4102-9969-BE603A8326ED}" srcOrd="0" destOrd="0" presId="urn:microsoft.com/office/officeart/2005/8/layout/orgChart1"/>
    <dgm:cxn modelId="{F70A63C7-187B-41B7-B4FE-BBA7322BA8AA}" type="presParOf" srcId="{EFDA44D7-E1B9-4317-9DDC-7C7CC84FD3AA}" destId="{2C869FB0-AEA2-4B61-ADFD-E41297789D53}" srcOrd="1" destOrd="0" presId="urn:microsoft.com/office/officeart/2005/8/layout/orgChart1"/>
    <dgm:cxn modelId="{9B18CE23-CD33-437B-BBCC-2FB9A830FB45}" type="presParOf" srcId="{9CC4E564-1070-471A-875A-CCD28E4AC4BB}" destId="{45D67FE3-9DFA-412C-96E0-2F0B94FCE150}" srcOrd="1" destOrd="0" presId="urn:microsoft.com/office/officeart/2005/8/layout/orgChart1"/>
    <dgm:cxn modelId="{0A6A1ED0-1810-47DB-B6E9-C2B20A3896AA}" type="presParOf" srcId="{9CC4E564-1070-471A-875A-CCD28E4AC4BB}" destId="{A6BC52B4-4F6B-430F-BFB5-E2A7049D7197}" srcOrd="2" destOrd="0" presId="urn:microsoft.com/office/officeart/2005/8/layout/orgChart1"/>
    <dgm:cxn modelId="{4FAAD80F-732F-45BC-8A53-186736482761}" type="presParOf" srcId="{945C67B5-CDB8-4585-A2C8-F528775038A9}" destId="{173BC923-765E-4AA5-9901-5939DA3F5BAD}" srcOrd="2" destOrd="0" presId="urn:microsoft.com/office/officeart/2005/8/layout/orgChart1"/>
    <dgm:cxn modelId="{C5DB0E02-C6A3-4F33-BA70-2D8B90CCB829}" type="presParOf" srcId="{945C67B5-CDB8-4585-A2C8-F528775038A9}" destId="{3AD2DE5B-E2A5-4E32-B75B-837FE45609D9}" srcOrd="3" destOrd="0" presId="urn:microsoft.com/office/officeart/2005/8/layout/orgChart1"/>
    <dgm:cxn modelId="{3A390491-2A51-4027-941A-E07C76E44DA3}" type="presParOf" srcId="{3AD2DE5B-E2A5-4E32-B75B-837FE45609D9}" destId="{E2D7B198-70CF-431C-99C5-B624B4858AC7}" srcOrd="0" destOrd="0" presId="urn:microsoft.com/office/officeart/2005/8/layout/orgChart1"/>
    <dgm:cxn modelId="{664EE285-38C5-4A72-8B3F-4AD6E8B024D7}" type="presParOf" srcId="{E2D7B198-70CF-431C-99C5-B624B4858AC7}" destId="{E322C056-4FBB-4972-AE9C-32808C158C11}" srcOrd="0" destOrd="0" presId="urn:microsoft.com/office/officeart/2005/8/layout/orgChart1"/>
    <dgm:cxn modelId="{242D0D56-76AE-4F13-9F0B-29A3AED12993}" type="presParOf" srcId="{E2D7B198-70CF-431C-99C5-B624B4858AC7}" destId="{B00AEE93-5E7A-43C7-BA19-979FEC9EF33F}" srcOrd="1" destOrd="0" presId="urn:microsoft.com/office/officeart/2005/8/layout/orgChart1"/>
    <dgm:cxn modelId="{22D7A514-8A02-4AFD-BC06-0C572CA8DB3E}" type="presParOf" srcId="{3AD2DE5B-E2A5-4E32-B75B-837FE45609D9}" destId="{B9D5562D-54E2-4FA2-9C04-5BCD36C78BB4}" srcOrd="1" destOrd="0" presId="urn:microsoft.com/office/officeart/2005/8/layout/orgChart1"/>
    <dgm:cxn modelId="{543756B0-009C-4289-98DF-860B35C8B361}" type="presParOf" srcId="{3AD2DE5B-E2A5-4E32-B75B-837FE45609D9}" destId="{2CA9F35E-E952-46F4-825C-4899A0BC9C14}" srcOrd="2" destOrd="0" presId="urn:microsoft.com/office/officeart/2005/8/layout/orgChart1"/>
    <dgm:cxn modelId="{B78733A0-EEA8-49A4-8AA2-319025C5226C}" type="presParOf" srcId="{945C67B5-CDB8-4585-A2C8-F528775038A9}" destId="{CC77029D-7912-406C-8CA7-06153ED5DA80}" srcOrd="4" destOrd="0" presId="urn:microsoft.com/office/officeart/2005/8/layout/orgChart1"/>
    <dgm:cxn modelId="{AC8077A6-FDA1-49B1-A93B-EC27406186FD}" type="presParOf" srcId="{945C67B5-CDB8-4585-A2C8-F528775038A9}" destId="{99ACA367-C4BB-49E2-8837-9DC6A5CFC5D9}" srcOrd="5" destOrd="0" presId="urn:microsoft.com/office/officeart/2005/8/layout/orgChart1"/>
    <dgm:cxn modelId="{917CBC67-CF28-4BE7-92A2-646A0267C659}" type="presParOf" srcId="{99ACA367-C4BB-49E2-8837-9DC6A5CFC5D9}" destId="{729020C1-7582-4A93-9271-46ED4056FE3E}" srcOrd="0" destOrd="0" presId="urn:microsoft.com/office/officeart/2005/8/layout/orgChart1"/>
    <dgm:cxn modelId="{15233DE1-E28B-404F-B8DB-452265D240A6}" type="presParOf" srcId="{729020C1-7582-4A93-9271-46ED4056FE3E}" destId="{2CC78A0F-4970-4815-89EE-ED2008E1D9BD}" srcOrd="0" destOrd="0" presId="urn:microsoft.com/office/officeart/2005/8/layout/orgChart1"/>
    <dgm:cxn modelId="{6FFFD9FB-5002-4AED-8CD3-2A1A0213A5CE}" type="presParOf" srcId="{729020C1-7582-4A93-9271-46ED4056FE3E}" destId="{748755CE-05A3-4203-880D-E18AFAD55D61}" srcOrd="1" destOrd="0" presId="urn:microsoft.com/office/officeart/2005/8/layout/orgChart1"/>
    <dgm:cxn modelId="{717D6CB1-1C92-4076-912E-6A294E502D11}" type="presParOf" srcId="{99ACA367-C4BB-49E2-8837-9DC6A5CFC5D9}" destId="{86D89C06-7E76-4510-B579-C730846BC5F3}" srcOrd="1" destOrd="0" presId="urn:microsoft.com/office/officeart/2005/8/layout/orgChart1"/>
    <dgm:cxn modelId="{144816C3-52FA-4980-BAC4-DD3347F41E89}" type="presParOf" srcId="{99ACA367-C4BB-49E2-8837-9DC6A5CFC5D9}" destId="{E12A3093-CEE0-4698-B805-7B5A810F9A14}" srcOrd="2" destOrd="0" presId="urn:microsoft.com/office/officeart/2005/8/layout/orgChart1"/>
    <dgm:cxn modelId="{0D63BE5C-08DD-4E5A-9872-AE05CA55C8DD}" type="presParOf" srcId="{945C67B5-CDB8-4585-A2C8-F528775038A9}" destId="{1C8ADD0B-7032-4A45-8038-96EC47FBEBA2}" srcOrd="6" destOrd="0" presId="urn:microsoft.com/office/officeart/2005/8/layout/orgChart1"/>
    <dgm:cxn modelId="{4BB22EAC-8011-40E4-8457-D61B783A8EC3}" type="presParOf" srcId="{945C67B5-CDB8-4585-A2C8-F528775038A9}" destId="{3BBCA1FF-4B0A-4C10-A0CD-1761FFE555EC}" srcOrd="7" destOrd="0" presId="urn:microsoft.com/office/officeart/2005/8/layout/orgChart1"/>
    <dgm:cxn modelId="{842E9B30-0C17-4A3A-905D-08C37B38519B}" type="presParOf" srcId="{3BBCA1FF-4B0A-4C10-A0CD-1761FFE555EC}" destId="{E9AD9D76-7B3F-4D54-A6C4-E1506DA06548}" srcOrd="0" destOrd="0" presId="urn:microsoft.com/office/officeart/2005/8/layout/orgChart1"/>
    <dgm:cxn modelId="{67841B2A-37BF-4686-8030-D88429CEF396}" type="presParOf" srcId="{E9AD9D76-7B3F-4D54-A6C4-E1506DA06548}" destId="{0C7A9D5F-08D7-4774-B62D-10B7A86A988F}" srcOrd="0" destOrd="0" presId="urn:microsoft.com/office/officeart/2005/8/layout/orgChart1"/>
    <dgm:cxn modelId="{5CEE692E-0FFF-4E9C-9E27-716CB3DAF89D}" type="presParOf" srcId="{E9AD9D76-7B3F-4D54-A6C4-E1506DA06548}" destId="{C55054C7-193D-4314-BB33-5A4A4F9F58A0}" srcOrd="1" destOrd="0" presId="urn:microsoft.com/office/officeart/2005/8/layout/orgChart1"/>
    <dgm:cxn modelId="{F6796A25-8EDE-4DAF-BE34-2AA4ED966F44}" type="presParOf" srcId="{3BBCA1FF-4B0A-4C10-A0CD-1761FFE555EC}" destId="{76A90185-B35C-43E3-8086-AF71A3861865}" srcOrd="1" destOrd="0" presId="urn:microsoft.com/office/officeart/2005/8/layout/orgChart1"/>
    <dgm:cxn modelId="{A5E5C134-6644-4B74-A6E3-0B0F5993A5DF}" type="presParOf" srcId="{3BBCA1FF-4B0A-4C10-A0CD-1761FFE555EC}" destId="{A598220E-2A1F-4D14-A646-C92B84EF2E7F}" srcOrd="2" destOrd="0" presId="urn:microsoft.com/office/officeart/2005/8/layout/orgChart1"/>
    <dgm:cxn modelId="{268D486B-D36B-463F-8F2A-573E8AEF4086}" type="presParOf" srcId="{AB2C8A84-248D-48E7-8671-A6BABDB68293}" destId="{53E146DC-2446-46E0-B2B8-4D5A1F3BE474}" srcOrd="2" destOrd="0" presId="urn:microsoft.com/office/officeart/2005/8/layout/orgChart1"/>
    <dgm:cxn modelId="{A8D63012-6F01-45A4-A1E2-045B470F5F87}" type="presParOf" srcId="{CB70BDAA-A491-4BAF-A686-C3BB82898F04}" destId="{A4986266-DA6B-4FE9-B92B-8C1EA0E124C4}" srcOrd="4" destOrd="0" presId="urn:microsoft.com/office/officeart/2005/8/layout/orgChart1"/>
    <dgm:cxn modelId="{6AF314FF-DFB2-4F5C-B7FA-AA86D0371958}" type="presParOf" srcId="{CB70BDAA-A491-4BAF-A686-C3BB82898F04}" destId="{3566A1A3-1232-47C2-8F4D-21AF2AC47C01}" srcOrd="5" destOrd="0" presId="urn:microsoft.com/office/officeart/2005/8/layout/orgChart1"/>
    <dgm:cxn modelId="{022045BA-6C33-4221-823C-84E744F36DAD}" type="presParOf" srcId="{3566A1A3-1232-47C2-8F4D-21AF2AC47C01}" destId="{19182724-3EE3-4AA5-B97A-58ECF8350020}" srcOrd="0" destOrd="0" presId="urn:microsoft.com/office/officeart/2005/8/layout/orgChart1"/>
    <dgm:cxn modelId="{34F29077-8D71-46C4-B187-29DDE4160210}" type="presParOf" srcId="{19182724-3EE3-4AA5-B97A-58ECF8350020}" destId="{EA2C7EA3-FA3F-45A8-896B-5876F3168269}" srcOrd="0" destOrd="0" presId="urn:microsoft.com/office/officeart/2005/8/layout/orgChart1"/>
    <dgm:cxn modelId="{F4004DEA-502F-43E7-8234-811ED2C56828}" type="presParOf" srcId="{19182724-3EE3-4AA5-B97A-58ECF8350020}" destId="{8F938984-518E-4D49-A185-CB018928EC2A}" srcOrd="1" destOrd="0" presId="urn:microsoft.com/office/officeart/2005/8/layout/orgChart1"/>
    <dgm:cxn modelId="{7F35C498-96C5-4263-8EAE-7D625F9C3485}" type="presParOf" srcId="{3566A1A3-1232-47C2-8F4D-21AF2AC47C01}" destId="{15A91B39-4D13-4B0B-95C8-C93434BF44D0}" srcOrd="1" destOrd="0" presId="urn:microsoft.com/office/officeart/2005/8/layout/orgChart1"/>
    <dgm:cxn modelId="{400AD43E-584B-463F-94BD-48607C315F0C}" type="presParOf" srcId="{15A91B39-4D13-4B0B-95C8-C93434BF44D0}" destId="{BCF309A3-4F0A-4069-9182-F969BA508B0B}" srcOrd="0" destOrd="0" presId="urn:microsoft.com/office/officeart/2005/8/layout/orgChart1"/>
    <dgm:cxn modelId="{4B4A214B-4C0D-4B28-84F0-16FCC14D4715}" type="presParOf" srcId="{15A91B39-4D13-4B0B-95C8-C93434BF44D0}" destId="{36FE94E8-4BEE-4ECA-8507-0AF9A14FEF3F}" srcOrd="1" destOrd="0" presId="urn:microsoft.com/office/officeart/2005/8/layout/orgChart1"/>
    <dgm:cxn modelId="{D5C24BBA-B6B7-4A07-8BCB-67BBE28B33AA}" type="presParOf" srcId="{36FE94E8-4BEE-4ECA-8507-0AF9A14FEF3F}" destId="{3172075C-54EC-4C8A-9404-A43794CA78B9}" srcOrd="0" destOrd="0" presId="urn:microsoft.com/office/officeart/2005/8/layout/orgChart1"/>
    <dgm:cxn modelId="{504146EE-CD07-46E2-B9A2-86849F2FE639}" type="presParOf" srcId="{3172075C-54EC-4C8A-9404-A43794CA78B9}" destId="{D272ACEF-D9A2-4D68-A50C-423425E9B170}" srcOrd="0" destOrd="0" presId="urn:microsoft.com/office/officeart/2005/8/layout/orgChart1"/>
    <dgm:cxn modelId="{83942B16-52B9-41CC-9092-F247F46CB6C0}" type="presParOf" srcId="{3172075C-54EC-4C8A-9404-A43794CA78B9}" destId="{4FC94F6C-7561-4B70-BD70-51B620162723}" srcOrd="1" destOrd="0" presId="urn:microsoft.com/office/officeart/2005/8/layout/orgChart1"/>
    <dgm:cxn modelId="{76FAABBF-9EBD-441D-B29A-88B2E61F6BF1}" type="presParOf" srcId="{36FE94E8-4BEE-4ECA-8507-0AF9A14FEF3F}" destId="{762A633F-CAD6-4A54-8636-08DD4B470D47}" srcOrd="1" destOrd="0" presId="urn:microsoft.com/office/officeart/2005/8/layout/orgChart1"/>
    <dgm:cxn modelId="{1666E06F-F649-46EA-8798-370280CD64DF}" type="presParOf" srcId="{36FE94E8-4BEE-4ECA-8507-0AF9A14FEF3F}" destId="{431D1E72-DE00-4206-9230-23EC719FE5CC}" srcOrd="2" destOrd="0" presId="urn:microsoft.com/office/officeart/2005/8/layout/orgChart1"/>
    <dgm:cxn modelId="{95CDFFC3-E909-45D4-B378-70EF281B6D51}" type="presParOf" srcId="{15A91B39-4D13-4B0B-95C8-C93434BF44D0}" destId="{EDC6C748-8459-4070-9769-7B24CDA2CA3B}" srcOrd="2" destOrd="0" presId="urn:microsoft.com/office/officeart/2005/8/layout/orgChart1"/>
    <dgm:cxn modelId="{A2A112CC-CA14-45F1-B827-4FAB30C28017}" type="presParOf" srcId="{15A91B39-4D13-4B0B-95C8-C93434BF44D0}" destId="{1B85B794-DAFE-48C8-864E-DB5701947834}" srcOrd="3" destOrd="0" presId="urn:microsoft.com/office/officeart/2005/8/layout/orgChart1"/>
    <dgm:cxn modelId="{2917EE28-892F-4584-9F44-E7ECD9EBD767}" type="presParOf" srcId="{1B85B794-DAFE-48C8-864E-DB5701947834}" destId="{05C39482-ACE4-4F49-A143-3B6B61909F89}" srcOrd="0" destOrd="0" presId="urn:microsoft.com/office/officeart/2005/8/layout/orgChart1"/>
    <dgm:cxn modelId="{B392F773-9497-4EDD-AAFD-B0E7A4C94E13}" type="presParOf" srcId="{05C39482-ACE4-4F49-A143-3B6B61909F89}" destId="{EFDD84E5-F941-44E7-84A4-6FA9EC9A7FE8}" srcOrd="0" destOrd="0" presId="urn:microsoft.com/office/officeart/2005/8/layout/orgChart1"/>
    <dgm:cxn modelId="{6AB07242-DAEC-4255-8F0E-201D2571B19B}" type="presParOf" srcId="{05C39482-ACE4-4F49-A143-3B6B61909F89}" destId="{B708163D-46F7-40AB-BCEC-E3F14538B0B1}" srcOrd="1" destOrd="0" presId="urn:microsoft.com/office/officeart/2005/8/layout/orgChart1"/>
    <dgm:cxn modelId="{C26BE2B8-CF97-4D94-9490-34BBD2E93EA2}" type="presParOf" srcId="{1B85B794-DAFE-48C8-864E-DB5701947834}" destId="{2E3488C5-EA59-4EE3-881B-854D57AD0AC4}" srcOrd="1" destOrd="0" presId="urn:microsoft.com/office/officeart/2005/8/layout/orgChart1"/>
    <dgm:cxn modelId="{F3077704-11DF-4CE6-9E6E-FFD50BF76B27}" type="presParOf" srcId="{1B85B794-DAFE-48C8-864E-DB5701947834}" destId="{E563106A-6749-4198-80E2-27B10766B868}" srcOrd="2" destOrd="0" presId="urn:microsoft.com/office/officeart/2005/8/layout/orgChart1"/>
    <dgm:cxn modelId="{7E349F53-2CE9-4653-A6B3-00CF8DC02798}" type="presParOf" srcId="{15A91B39-4D13-4B0B-95C8-C93434BF44D0}" destId="{917FB8F9-BB9C-42B0-9462-7BB71B242AAE}" srcOrd="4" destOrd="0" presId="urn:microsoft.com/office/officeart/2005/8/layout/orgChart1"/>
    <dgm:cxn modelId="{92C912A2-899C-4CD1-A68C-2C45DA8FF404}" type="presParOf" srcId="{15A91B39-4D13-4B0B-95C8-C93434BF44D0}" destId="{1489CE9F-24BD-445D-A3DD-C65A2383D4EC}" srcOrd="5" destOrd="0" presId="urn:microsoft.com/office/officeart/2005/8/layout/orgChart1"/>
    <dgm:cxn modelId="{18CC45FF-C9F6-4F67-BE73-145D6CCC0F44}" type="presParOf" srcId="{1489CE9F-24BD-445D-A3DD-C65A2383D4EC}" destId="{FC475AAE-057B-4895-A96F-31B798302F2F}" srcOrd="0" destOrd="0" presId="urn:microsoft.com/office/officeart/2005/8/layout/orgChart1"/>
    <dgm:cxn modelId="{C2853FD5-F0BE-4BA7-967A-FA3A498F0958}" type="presParOf" srcId="{FC475AAE-057B-4895-A96F-31B798302F2F}" destId="{1F55B314-14A5-4E9D-A133-3871BA03FD5A}" srcOrd="0" destOrd="0" presId="urn:microsoft.com/office/officeart/2005/8/layout/orgChart1"/>
    <dgm:cxn modelId="{FFAF22F2-C592-412F-B513-D5B32BE809FE}" type="presParOf" srcId="{FC475AAE-057B-4895-A96F-31B798302F2F}" destId="{1543F171-D231-45B6-B867-7BF68774A8AB}" srcOrd="1" destOrd="0" presId="urn:microsoft.com/office/officeart/2005/8/layout/orgChart1"/>
    <dgm:cxn modelId="{E70EBFEF-9F74-47B0-925F-90FD7DFB4119}" type="presParOf" srcId="{1489CE9F-24BD-445D-A3DD-C65A2383D4EC}" destId="{4C6C8E8D-CA47-4CCB-93CA-E3696CDA8EB2}" srcOrd="1" destOrd="0" presId="urn:microsoft.com/office/officeart/2005/8/layout/orgChart1"/>
    <dgm:cxn modelId="{FA29778B-01AC-42E7-9585-01E33C8A6D6D}" type="presParOf" srcId="{1489CE9F-24BD-445D-A3DD-C65A2383D4EC}" destId="{E0E5B49D-01F4-4606-A9FB-B4AAE10F2FCE}" srcOrd="2" destOrd="0" presId="urn:microsoft.com/office/officeart/2005/8/layout/orgChart1"/>
    <dgm:cxn modelId="{947775D6-7751-4943-8100-D00F9DA7197E}" type="presParOf" srcId="{3566A1A3-1232-47C2-8F4D-21AF2AC47C01}" destId="{704706BA-04DB-44C8-AE14-4E3149F3B2DD}" srcOrd="2" destOrd="0" presId="urn:microsoft.com/office/officeart/2005/8/layout/orgChart1"/>
    <dgm:cxn modelId="{2DCC9D22-09FE-4124-B9DD-986836A6F50A}" type="presParOf" srcId="{CB70BDAA-A491-4BAF-A686-C3BB82898F04}" destId="{6C7264DF-92DE-4FB0-901E-E9657750E811}" srcOrd="6" destOrd="0" presId="urn:microsoft.com/office/officeart/2005/8/layout/orgChart1"/>
    <dgm:cxn modelId="{EB93BBC7-3273-4AC5-890A-55705B01B8AA}" type="presParOf" srcId="{CB70BDAA-A491-4BAF-A686-C3BB82898F04}" destId="{1A16DC66-B518-4000-8052-EF68E1F6116C}" srcOrd="7" destOrd="0" presId="urn:microsoft.com/office/officeart/2005/8/layout/orgChart1"/>
    <dgm:cxn modelId="{67D78665-1D17-4164-9649-C93910892B55}" type="presParOf" srcId="{1A16DC66-B518-4000-8052-EF68E1F6116C}" destId="{94495C57-42BF-4F19-8200-50D7BFAEC3CB}" srcOrd="0" destOrd="0" presId="urn:microsoft.com/office/officeart/2005/8/layout/orgChart1"/>
    <dgm:cxn modelId="{4B24759A-FDAD-49A7-8914-31C16737ED1F}" type="presParOf" srcId="{94495C57-42BF-4F19-8200-50D7BFAEC3CB}" destId="{68D4819F-1E6E-4A0E-97C6-4B872CA87971}" srcOrd="0" destOrd="0" presId="urn:microsoft.com/office/officeart/2005/8/layout/orgChart1"/>
    <dgm:cxn modelId="{B5735360-4C36-408E-AC7E-83E324E48B65}" type="presParOf" srcId="{94495C57-42BF-4F19-8200-50D7BFAEC3CB}" destId="{7BF9C52E-8AC7-42C3-918B-93840FEF148F}" srcOrd="1" destOrd="0" presId="urn:microsoft.com/office/officeart/2005/8/layout/orgChart1"/>
    <dgm:cxn modelId="{B85D3609-436C-4976-AFBB-45EF518E9B57}" type="presParOf" srcId="{1A16DC66-B518-4000-8052-EF68E1F6116C}" destId="{6864601B-D1C9-4E67-842A-5E12BF6B8FCB}" srcOrd="1" destOrd="0" presId="urn:microsoft.com/office/officeart/2005/8/layout/orgChart1"/>
    <dgm:cxn modelId="{FC9AF1EC-E2EE-4543-B4AD-C43390E25EE5}" type="presParOf" srcId="{6864601B-D1C9-4E67-842A-5E12BF6B8FCB}" destId="{BE2F24A7-9D09-4AC6-9468-5C4EC4E4902A}" srcOrd="0" destOrd="0" presId="urn:microsoft.com/office/officeart/2005/8/layout/orgChart1"/>
    <dgm:cxn modelId="{A055C3FF-6CA5-4477-A1F8-A00D0F3A3F07}" type="presParOf" srcId="{6864601B-D1C9-4E67-842A-5E12BF6B8FCB}" destId="{D92F6E82-2DAE-4910-8CF1-131012845747}" srcOrd="1" destOrd="0" presId="urn:microsoft.com/office/officeart/2005/8/layout/orgChart1"/>
    <dgm:cxn modelId="{3BE3B65F-DD91-406D-913B-59FCE3C532C6}" type="presParOf" srcId="{D92F6E82-2DAE-4910-8CF1-131012845747}" destId="{7CB6B94D-313A-49BB-AF73-8A0A53619AC2}" srcOrd="0" destOrd="0" presId="urn:microsoft.com/office/officeart/2005/8/layout/orgChart1"/>
    <dgm:cxn modelId="{B46A9D4D-0DEA-40A6-B13B-FBAC44033629}" type="presParOf" srcId="{7CB6B94D-313A-49BB-AF73-8A0A53619AC2}" destId="{11567DEA-0971-42AD-8B89-B41F24864905}" srcOrd="0" destOrd="0" presId="urn:microsoft.com/office/officeart/2005/8/layout/orgChart1"/>
    <dgm:cxn modelId="{A4F21EC3-87AE-4F79-918B-4B38810413AF}" type="presParOf" srcId="{7CB6B94D-313A-49BB-AF73-8A0A53619AC2}" destId="{B04374D1-7990-431F-8168-F4B92BE7D461}" srcOrd="1" destOrd="0" presId="urn:microsoft.com/office/officeart/2005/8/layout/orgChart1"/>
    <dgm:cxn modelId="{D89ACEBB-184D-47B2-B09E-3A1F1F17DF32}" type="presParOf" srcId="{D92F6E82-2DAE-4910-8CF1-131012845747}" destId="{CE86B2F3-D406-4075-B164-C2E8DB924F40}" srcOrd="1" destOrd="0" presId="urn:microsoft.com/office/officeart/2005/8/layout/orgChart1"/>
    <dgm:cxn modelId="{55EEF97F-181F-4C94-BCAB-3DD7804D00CD}" type="presParOf" srcId="{D92F6E82-2DAE-4910-8CF1-131012845747}" destId="{1FFE59B7-C836-431D-A3B9-66620D0BAAA9}" srcOrd="2" destOrd="0" presId="urn:microsoft.com/office/officeart/2005/8/layout/orgChart1"/>
    <dgm:cxn modelId="{F7CE3221-3AEA-4E15-A50C-878CE4305D76}" type="presParOf" srcId="{6864601B-D1C9-4E67-842A-5E12BF6B8FCB}" destId="{A4A64F02-E8C8-4C53-B6FE-DBD53640D5DB}" srcOrd="2" destOrd="0" presId="urn:microsoft.com/office/officeart/2005/8/layout/orgChart1"/>
    <dgm:cxn modelId="{4E5E96C6-C6E9-4467-B9D9-B6C2EB9F24EB}" type="presParOf" srcId="{6864601B-D1C9-4E67-842A-5E12BF6B8FCB}" destId="{BF1F30DC-30F7-4641-BDB3-9C410E4FCAD6}" srcOrd="3" destOrd="0" presId="urn:microsoft.com/office/officeart/2005/8/layout/orgChart1"/>
    <dgm:cxn modelId="{02A1E4DB-75F0-4E1A-8A11-7490EB3815C3}" type="presParOf" srcId="{BF1F30DC-30F7-4641-BDB3-9C410E4FCAD6}" destId="{031607D5-FDC4-4C34-8B9D-37D27A67EF6F}" srcOrd="0" destOrd="0" presId="urn:microsoft.com/office/officeart/2005/8/layout/orgChart1"/>
    <dgm:cxn modelId="{A122FA39-31CE-4363-BC76-39F7E292E7DC}" type="presParOf" srcId="{031607D5-FDC4-4C34-8B9D-37D27A67EF6F}" destId="{AF52ABE5-E37C-4BF4-9954-0822262D7F1F}" srcOrd="0" destOrd="0" presId="urn:microsoft.com/office/officeart/2005/8/layout/orgChart1"/>
    <dgm:cxn modelId="{990A05FE-89FC-4B9C-ADBE-09F228AAC24D}" type="presParOf" srcId="{031607D5-FDC4-4C34-8B9D-37D27A67EF6F}" destId="{6FAA269D-EB55-4AA6-B06C-D9E19DDF2CDE}" srcOrd="1" destOrd="0" presId="urn:microsoft.com/office/officeart/2005/8/layout/orgChart1"/>
    <dgm:cxn modelId="{3C0FA0B6-2690-4ED5-B1BE-462DB8F84154}" type="presParOf" srcId="{BF1F30DC-30F7-4641-BDB3-9C410E4FCAD6}" destId="{29F95C38-DA7B-42D4-955B-672D7815B23C}" srcOrd="1" destOrd="0" presId="urn:microsoft.com/office/officeart/2005/8/layout/orgChart1"/>
    <dgm:cxn modelId="{62260E29-A4BE-4C35-8169-753D0C2F8ECC}" type="presParOf" srcId="{BF1F30DC-30F7-4641-BDB3-9C410E4FCAD6}" destId="{9B4CE05A-2771-4701-9896-927628660B0A}" srcOrd="2" destOrd="0" presId="urn:microsoft.com/office/officeart/2005/8/layout/orgChart1"/>
    <dgm:cxn modelId="{49630A3E-2F67-4667-9274-BEADC19536B1}" type="presParOf" srcId="{6864601B-D1C9-4E67-842A-5E12BF6B8FCB}" destId="{424EBAA8-DB5F-4BBC-B92C-6503A773F827}" srcOrd="4" destOrd="0" presId="urn:microsoft.com/office/officeart/2005/8/layout/orgChart1"/>
    <dgm:cxn modelId="{2811A9B9-4056-4AE9-88CC-303C5FF5D09F}" type="presParOf" srcId="{6864601B-D1C9-4E67-842A-5E12BF6B8FCB}" destId="{B2CABC4F-62AB-47BF-BFC4-C87D389E4806}" srcOrd="5" destOrd="0" presId="urn:microsoft.com/office/officeart/2005/8/layout/orgChart1"/>
    <dgm:cxn modelId="{B8D13722-8BFB-44DA-BFAA-A20A87C244EE}" type="presParOf" srcId="{B2CABC4F-62AB-47BF-BFC4-C87D389E4806}" destId="{5B8386C1-3CF1-40E5-8FDA-6251AF9D21EA}" srcOrd="0" destOrd="0" presId="urn:microsoft.com/office/officeart/2005/8/layout/orgChart1"/>
    <dgm:cxn modelId="{715C5F8C-8758-4B88-8272-DF2B75DCFC1F}" type="presParOf" srcId="{5B8386C1-3CF1-40E5-8FDA-6251AF9D21EA}" destId="{A2F7E633-FD1F-42D7-9B14-4EADA2FD8EB2}" srcOrd="0" destOrd="0" presId="urn:microsoft.com/office/officeart/2005/8/layout/orgChart1"/>
    <dgm:cxn modelId="{C697C6E8-B58C-4CA3-84D1-1602E237FAC9}" type="presParOf" srcId="{5B8386C1-3CF1-40E5-8FDA-6251AF9D21EA}" destId="{88FC0D56-A4E8-4708-8B25-9FBCC929A703}" srcOrd="1" destOrd="0" presId="urn:microsoft.com/office/officeart/2005/8/layout/orgChart1"/>
    <dgm:cxn modelId="{63AC20B0-6A9F-4061-955B-3D46D3E0702B}" type="presParOf" srcId="{B2CABC4F-62AB-47BF-BFC4-C87D389E4806}" destId="{46FEFF80-DDAB-4176-8F7D-15706AB3842E}" srcOrd="1" destOrd="0" presId="urn:microsoft.com/office/officeart/2005/8/layout/orgChart1"/>
    <dgm:cxn modelId="{F697CEB2-5CE4-4F26-9DE7-5A9147E2B725}" type="presParOf" srcId="{B2CABC4F-62AB-47BF-BFC4-C87D389E4806}" destId="{5E6BDA62-2CC3-4C35-A261-C1594A034598}" srcOrd="2" destOrd="0" presId="urn:microsoft.com/office/officeart/2005/8/layout/orgChart1"/>
    <dgm:cxn modelId="{ACA50E52-B02F-4749-9648-59A56F961E84}" type="presParOf" srcId="{6864601B-D1C9-4E67-842A-5E12BF6B8FCB}" destId="{D8D6A3D7-4176-4C9F-B03F-84F141479AA4}" srcOrd="6" destOrd="0" presId="urn:microsoft.com/office/officeart/2005/8/layout/orgChart1"/>
    <dgm:cxn modelId="{05E3B6C6-16FA-4D59-B78C-99226D0717B4}" type="presParOf" srcId="{6864601B-D1C9-4E67-842A-5E12BF6B8FCB}" destId="{7CF2CD84-2D46-4F1D-A004-CC85D11A6F5C}" srcOrd="7" destOrd="0" presId="urn:microsoft.com/office/officeart/2005/8/layout/orgChart1"/>
    <dgm:cxn modelId="{D6DD4E3F-411D-4C0C-A9DA-CE0991184761}" type="presParOf" srcId="{7CF2CD84-2D46-4F1D-A004-CC85D11A6F5C}" destId="{890421FB-2328-4C94-874B-BD0208F58048}" srcOrd="0" destOrd="0" presId="urn:microsoft.com/office/officeart/2005/8/layout/orgChart1"/>
    <dgm:cxn modelId="{B37E0C05-BEFD-4B79-8D82-865708E55E06}" type="presParOf" srcId="{890421FB-2328-4C94-874B-BD0208F58048}" destId="{553C2C99-8F07-4919-9601-3121BC308560}" srcOrd="0" destOrd="0" presId="urn:microsoft.com/office/officeart/2005/8/layout/orgChart1"/>
    <dgm:cxn modelId="{8A96A623-CD0E-4BED-93CC-A7844978823D}" type="presParOf" srcId="{890421FB-2328-4C94-874B-BD0208F58048}" destId="{C536F517-B1AE-4201-993F-4CE1E55520E4}" srcOrd="1" destOrd="0" presId="urn:microsoft.com/office/officeart/2005/8/layout/orgChart1"/>
    <dgm:cxn modelId="{991960A2-1918-4773-B686-52B4573B2E02}" type="presParOf" srcId="{7CF2CD84-2D46-4F1D-A004-CC85D11A6F5C}" destId="{43F335B4-F438-4275-BA08-2DA0D39E2E98}" srcOrd="1" destOrd="0" presId="urn:microsoft.com/office/officeart/2005/8/layout/orgChart1"/>
    <dgm:cxn modelId="{98AF0073-3729-4562-9EA0-B6D7904BB0B6}" type="presParOf" srcId="{7CF2CD84-2D46-4F1D-A004-CC85D11A6F5C}" destId="{AE3D866C-9619-428F-9B55-2523BA2B46AF}" srcOrd="2" destOrd="0" presId="urn:microsoft.com/office/officeart/2005/8/layout/orgChart1"/>
    <dgm:cxn modelId="{9EA0B102-5BA9-4C1A-83BB-BAA063B01C13}" type="presParOf" srcId="{6864601B-D1C9-4E67-842A-5E12BF6B8FCB}" destId="{D1FEBE92-45FD-4988-920F-0FD88546269E}" srcOrd="8" destOrd="0" presId="urn:microsoft.com/office/officeart/2005/8/layout/orgChart1"/>
    <dgm:cxn modelId="{6B164F2C-E279-4642-82DD-4FDE90A097AE}" type="presParOf" srcId="{6864601B-D1C9-4E67-842A-5E12BF6B8FCB}" destId="{88FA5F41-24A3-452E-9A9E-9E869CCC3E4B}" srcOrd="9" destOrd="0" presId="urn:microsoft.com/office/officeart/2005/8/layout/orgChart1"/>
    <dgm:cxn modelId="{A8D9124A-D434-4DE8-95C3-27434CB98F85}" type="presParOf" srcId="{88FA5F41-24A3-452E-9A9E-9E869CCC3E4B}" destId="{6DD1D5A9-F45E-4CAB-9584-33F24FB6537D}" srcOrd="0" destOrd="0" presId="urn:microsoft.com/office/officeart/2005/8/layout/orgChart1"/>
    <dgm:cxn modelId="{80332540-F4C6-4241-B1FE-28D41D1C3BEA}" type="presParOf" srcId="{6DD1D5A9-F45E-4CAB-9584-33F24FB6537D}" destId="{DB359B9E-C2DA-4B9A-BFE7-73830E395ECA}" srcOrd="0" destOrd="0" presId="urn:microsoft.com/office/officeart/2005/8/layout/orgChart1"/>
    <dgm:cxn modelId="{5334C486-2134-4DEB-B7C3-56CE31C2B2C1}" type="presParOf" srcId="{6DD1D5A9-F45E-4CAB-9584-33F24FB6537D}" destId="{CBC707C8-0B28-47CE-A9DC-56F11DB41B5E}" srcOrd="1" destOrd="0" presId="urn:microsoft.com/office/officeart/2005/8/layout/orgChart1"/>
    <dgm:cxn modelId="{AF29B933-9E89-47A7-8009-71BE9917BD4C}" type="presParOf" srcId="{88FA5F41-24A3-452E-9A9E-9E869CCC3E4B}" destId="{04046A98-665F-4E04-B026-A3B11DCDC21C}" srcOrd="1" destOrd="0" presId="urn:microsoft.com/office/officeart/2005/8/layout/orgChart1"/>
    <dgm:cxn modelId="{4D569377-DA86-4F7A-96B1-EE36A2B565D9}" type="presParOf" srcId="{88FA5F41-24A3-452E-9A9E-9E869CCC3E4B}" destId="{D3EABEC7-6DA8-4FDE-B7CE-2144002C87B2}" srcOrd="2" destOrd="0" presId="urn:microsoft.com/office/officeart/2005/8/layout/orgChart1"/>
    <dgm:cxn modelId="{B91DB4F8-4573-4180-9C16-7E407A1F6E13}" type="presParOf" srcId="{6864601B-D1C9-4E67-842A-5E12BF6B8FCB}" destId="{8B3B55D0-3C6B-4F94-9DA9-5E1BEA9AF048}" srcOrd="10" destOrd="0" presId="urn:microsoft.com/office/officeart/2005/8/layout/orgChart1"/>
    <dgm:cxn modelId="{F1ECEF0F-5004-41AF-BEFE-E456ABE8DCC1}" type="presParOf" srcId="{6864601B-D1C9-4E67-842A-5E12BF6B8FCB}" destId="{8292AB13-776D-4405-B233-F87FB3D3A634}" srcOrd="11" destOrd="0" presId="urn:microsoft.com/office/officeart/2005/8/layout/orgChart1"/>
    <dgm:cxn modelId="{886701B0-3B87-4D7A-AF9B-EEF2305E4112}" type="presParOf" srcId="{8292AB13-776D-4405-B233-F87FB3D3A634}" destId="{5E5FA308-2825-464E-B1CA-C5654DD18D0D}" srcOrd="0" destOrd="0" presId="urn:microsoft.com/office/officeart/2005/8/layout/orgChart1"/>
    <dgm:cxn modelId="{663EADE8-1064-45AC-9885-9E8061DA45B3}" type="presParOf" srcId="{5E5FA308-2825-464E-B1CA-C5654DD18D0D}" destId="{3578ED16-97A2-4871-93B0-042804F9E6C1}" srcOrd="0" destOrd="0" presId="urn:microsoft.com/office/officeart/2005/8/layout/orgChart1"/>
    <dgm:cxn modelId="{DD00F822-C210-4B41-976F-9204FAF2C7AB}" type="presParOf" srcId="{5E5FA308-2825-464E-B1CA-C5654DD18D0D}" destId="{6CA9CBF7-4E5E-4886-9FA1-E30675115FDB}" srcOrd="1" destOrd="0" presId="urn:microsoft.com/office/officeart/2005/8/layout/orgChart1"/>
    <dgm:cxn modelId="{93511103-CB02-4459-897B-FCA65483740D}" type="presParOf" srcId="{8292AB13-776D-4405-B233-F87FB3D3A634}" destId="{5F850AAD-CCBA-4285-B53E-86E28E8FB7CC}" srcOrd="1" destOrd="0" presId="urn:microsoft.com/office/officeart/2005/8/layout/orgChart1"/>
    <dgm:cxn modelId="{AEB16F50-1021-4464-AFA3-F10306ECD9EB}" type="presParOf" srcId="{8292AB13-776D-4405-B233-F87FB3D3A634}" destId="{75DB933A-422B-417A-8E52-B99D2F90BD73}" srcOrd="2" destOrd="0" presId="urn:microsoft.com/office/officeart/2005/8/layout/orgChart1"/>
    <dgm:cxn modelId="{E9045932-3E22-4D05-8577-AA2BA31AC729}" type="presParOf" srcId="{1A16DC66-B518-4000-8052-EF68E1F6116C}" destId="{1D0B0BAC-398A-413F-ADAD-1B7BAAB9AFE7}" srcOrd="2" destOrd="0" presId="urn:microsoft.com/office/officeart/2005/8/layout/orgChart1"/>
    <dgm:cxn modelId="{47C02E12-3443-4BA4-9021-A5ED60B76CAF}" type="presParOf" srcId="{CB70BDAA-A491-4BAF-A686-C3BB82898F04}" destId="{C3750706-822B-413A-B776-B787E6183161}" srcOrd="8" destOrd="0" presId="urn:microsoft.com/office/officeart/2005/8/layout/orgChart1"/>
    <dgm:cxn modelId="{D0FAE06D-F07A-42B4-AD6B-E72EBF3D4070}" type="presParOf" srcId="{CB70BDAA-A491-4BAF-A686-C3BB82898F04}" destId="{A43B187A-169D-4BC8-A544-9E9431C7520B}" srcOrd="9" destOrd="0" presId="urn:microsoft.com/office/officeart/2005/8/layout/orgChart1"/>
    <dgm:cxn modelId="{8DE7D608-868E-4044-9F58-3E363AD37DF9}" type="presParOf" srcId="{A43B187A-169D-4BC8-A544-9E9431C7520B}" destId="{D696A648-5036-4925-81C0-737742949752}" srcOrd="0" destOrd="0" presId="urn:microsoft.com/office/officeart/2005/8/layout/orgChart1"/>
    <dgm:cxn modelId="{90B4994C-A5C0-4AD0-9C44-852A72054729}" type="presParOf" srcId="{D696A648-5036-4925-81C0-737742949752}" destId="{767423F5-B6F3-4258-873D-CBD407C5D6C1}" srcOrd="0" destOrd="0" presId="urn:microsoft.com/office/officeart/2005/8/layout/orgChart1"/>
    <dgm:cxn modelId="{A8E26657-2347-4291-8720-3BFBF7D52EF2}" type="presParOf" srcId="{D696A648-5036-4925-81C0-737742949752}" destId="{A67BA9D0-56C9-4538-9ECC-2083F6D15F07}" srcOrd="1" destOrd="0" presId="urn:microsoft.com/office/officeart/2005/8/layout/orgChart1"/>
    <dgm:cxn modelId="{9436F510-78E8-4C1B-A757-FC7E8F5270A1}" type="presParOf" srcId="{A43B187A-169D-4BC8-A544-9E9431C7520B}" destId="{CA73ED16-C0DE-4281-802F-24F89B87262F}" srcOrd="1" destOrd="0" presId="urn:microsoft.com/office/officeart/2005/8/layout/orgChart1"/>
    <dgm:cxn modelId="{5592DA95-D532-48A7-93F5-177A31661FDE}" type="presParOf" srcId="{CA73ED16-C0DE-4281-802F-24F89B87262F}" destId="{CD33595A-B9C5-4C2D-8FFC-45D07BD12B51}" srcOrd="0" destOrd="0" presId="urn:microsoft.com/office/officeart/2005/8/layout/orgChart1"/>
    <dgm:cxn modelId="{F3EDCAB9-31F0-4C4F-A3B9-761B4BC94F10}" type="presParOf" srcId="{CA73ED16-C0DE-4281-802F-24F89B87262F}" destId="{F66CCA5B-18BA-4244-83EE-A0104324C341}" srcOrd="1" destOrd="0" presId="urn:microsoft.com/office/officeart/2005/8/layout/orgChart1"/>
    <dgm:cxn modelId="{3D7BE51B-2C59-4323-9BD8-066B037CD3A9}" type="presParOf" srcId="{F66CCA5B-18BA-4244-83EE-A0104324C341}" destId="{28C34BB9-25E4-45CF-AAC5-A21E4FD20B48}" srcOrd="0" destOrd="0" presId="urn:microsoft.com/office/officeart/2005/8/layout/orgChart1"/>
    <dgm:cxn modelId="{007E19FF-F589-49A8-B981-06335BDC1D80}" type="presParOf" srcId="{28C34BB9-25E4-45CF-AAC5-A21E4FD20B48}" destId="{3812050A-1A72-4BBA-B306-D2E18C314FA4}" srcOrd="0" destOrd="0" presId="urn:microsoft.com/office/officeart/2005/8/layout/orgChart1"/>
    <dgm:cxn modelId="{B908F588-CC06-4A51-8C64-E00ED00688BE}" type="presParOf" srcId="{28C34BB9-25E4-45CF-AAC5-A21E4FD20B48}" destId="{E43E390A-7877-4B7B-BF52-C418D18EA1BF}" srcOrd="1" destOrd="0" presId="urn:microsoft.com/office/officeart/2005/8/layout/orgChart1"/>
    <dgm:cxn modelId="{D6C2D047-9FE4-4CF1-9F3B-1A2AC436CB17}" type="presParOf" srcId="{F66CCA5B-18BA-4244-83EE-A0104324C341}" destId="{C23CB494-0E3C-4368-A429-465021F4E470}" srcOrd="1" destOrd="0" presId="urn:microsoft.com/office/officeart/2005/8/layout/orgChart1"/>
    <dgm:cxn modelId="{82B1E8F7-193C-4544-9A71-421121578804}" type="presParOf" srcId="{C23CB494-0E3C-4368-A429-465021F4E470}" destId="{F6C8EA8E-F183-4474-89E6-F8909998BD1F}" srcOrd="0" destOrd="0" presId="urn:microsoft.com/office/officeart/2005/8/layout/orgChart1"/>
    <dgm:cxn modelId="{A05E433A-C577-4D2C-9CC6-42E2745C7502}" type="presParOf" srcId="{C23CB494-0E3C-4368-A429-465021F4E470}" destId="{C891353A-A46C-462F-B4DF-D7E55E48FCE7}" srcOrd="1" destOrd="0" presId="urn:microsoft.com/office/officeart/2005/8/layout/orgChart1"/>
    <dgm:cxn modelId="{BEDD26F4-4BFD-4119-8751-ADB9EE115DAF}" type="presParOf" srcId="{C891353A-A46C-462F-B4DF-D7E55E48FCE7}" destId="{5B4E88E5-1B58-45CB-B4B9-48996D12C01F}" srcOrd="0" destOrd="0" presId="urn:microsoft.com/office/officeart/2005/8/layout/orgChart1"/>
    <dgm:cxn modelId="{72481B71-5706-4214-9CB8-476E80D32903}" type="presParOf" srcId="{5B4E88E5-1B58-45CB-B4B9-48996D12C01F}" destId="{AAA959F5-DC92-477A-9176-8A273C855472}" srcOrd="0" destOrd="0" presId="urn:microsoft.com/office/officeart/2005/8/layout/orgChart1"/>
    <dgm:cxn modelId="{8318898A-2D5C-4319-B4C6-47BCFBC4D8A8}" type="presParOf" srcId="{5B4E88E5-1B58-45CB-B4B9-48996D12C01F}" destId="{00FED425-CEA6-4DE9-B68D-97ED6A53BA1E}" srcOrd="1" destOrd="0" presId="urn:microsoft.com/office/officeart/2005/8/layout/orgChart1"/>
    <dgm:cxn modelId="{866BDA9E-70CA-45AD-878A-1C6D4DE128C7}" type="presParOf" srcId="{C891353A-A46C-462F-B4DF-D7E55E48FCE7}" destId="{11DBF8F8-7039-4B83-BBDA-1098215C4851}" srcOrd="1" destOrd="0" presId="urn:microsoft.com/office/officeart/2005/8/layout/orgChart1"/>
    <dgm:cxn modelId="{7EFA83D4-1D50-407B-977C-824213C1A50F}" type="presParOf" srcId="{C891353A-A46C-462F-B4DF-D7E55E48FCE7}" destId="{137B5A7D-4231-4798-AF4E-68BCC5C12BF1}" srcOrd="2" destOrd="0" presId="urn:microsoft.com/office/officeart/2005/8/layout/orgChart1"/>
    <dgm:cxn modelId="{F7E43BB7-6799-4F18-BB46-592F4ACF7937}" type="presParOf" srcId="{C23CB494-0E3C-4368-A429-465021F4E470}" destId="{2C9D73CF-D51B-472E-9923-EA71FAA5D355}" srcOrd="2" destOrd="0" presId="urn:microsoft.com/office/officeart/2005/8/layout/orgChart1"/>
    <dgm:cxn modelId="{9E3EE242-2B34-4FDF-B8BE-4921A25A13B5}" type="presParOf" srcId="{C23CB494-0E3C-4368-A429-465021F4E470}" destId="{C4F9C31D-1933-4826-85E0-0DBC431BB942}" srcOrd="3" destOrd="0" presId="urn:microsoft.com/office/officeart/2005/8/layout/orgChart1"/>
    <dgm:cxn modelId="{0664F232-CF7F-41B7-9C3A-1DA771C8CE7C}" type="presParOf" srcId="{C4F9C31D-1933-4826-85E0-0DBC431BB942}" destId="{7C1ED98B-A0DD-4C85-A931-1D53342A5601}" srcOrd="0" destOrd="0" presId="urn:microsoft.com/office/officeart/2005/8/layout/orgChart1"/>
    <dgm:cxn modelId="{5288A874-B8A3-47E8-AEB4-500F11629595}" type="presParOf" srcId="{7C1ED98B-A0DD-4C85-A931-1D53342A5601}" destId="{6C92899A-9754-4D45-8A70-B699CCAB363E}" srcOrd="0" destOrd="0" presId="urn:microsoft.com/office/officeart/2005/8/layout/orgChart1"/>
    <dgm:cxn modelId="{14B66CA4-28C7-4BC7-9759-6FB68A5258C6}" type="presParOf" srcId="{7C1ED98B-A0DD-4C85-A931-1D53342A5601}" destId="{5F7E1FEF-D586-4616-92A5-56F2DE02C8D6}" srcOrd="1" destOrd="0" presId="urn:microsoft.com/office/officeart/2005/8/layout/orgChart1"/>
    <dgm:cxn modelId="{50233903-1B16-4755-B84E-527E2F7E19F4}" type="presParOf" srcId="{C4F9C31D-1933-4826-85E0-0DBC431BB942}" destId="{9615D711-2477-4E9F-AC7E-482FBA054FE2}" srcOrd="1" destOrd="0" presId="urn:microsoft.com/office/officeart/2005/8/layout/orgChart1"/>
    <dgm:cxn modelId="{2B2B42BD-D004-4115-921C-A2835AC78B67}" type="presParOf" srcId="{C4F9C31D-1933-4826-85E0-0DBC431BB942}" destId="{461838A3-5DA9-4D80-B473-B0EDD240F005}" srcOrd="2" destOrd="0" presId="urn:microsoft.com/office/officeart/2005/8/layout/orgChart1"/>
    <dgm:cxn modelId="{EC13DACD-00B1-474C-8611-C10B5373A9ED}" type="presParOf" srcId="{C23CB494-0E3C-4368-A429-465021F4E470}" destId="{866A7971-0A42-48E8-B000-3162B43091E3}" srcOrd="4" destOrd="0" presId="urn:microsoft.com/office/officeart/2005/8/layout/orgChart1"/>
    <dgm:cxn modelId="{01788F9A-544A-41D3-B8AC-B59335ACD266}" type="presParOf" srcId="{C23CB494-0E3C-4368-A429-465021F4E470}" destId="{2AFBCBE2-2655-42DB-9F87-227D439CD519}" srcOrd="5" destOrd="0" presId="urn:microsoft.com/office/officeart/2005/8/layout/orgChart1"/>
    <dgm:cxn modelId="{2E26F79D-E13B-41E3-92A5-035D4E700DD2}" type="presParOf" srcId="{2AFBCBE2-2655-42DB-9F87-227D439CD519}" destId="{6674099C-89EA-4077-A782-553DAEA2AC03}" srcOrd="0" destOrd="0" presId="urn:microsoft.com/office/officeart/2005/8/layout/orgChart1"/>
    <dgm:cxn modelId="{FC210A0D-2875-4795-A3E2-5FC18651A4E5}" type="presParOf" srcId="{6674099C-89EA-4077-A782-553DAEA2AC03}" destId="{E38B5940-FE1F-4B6D-A1B0-8F97F159F6EC}" srcOrd="0" destOrd="0" presId="urn:microsoft.com/office/officeart/2005/8/layout/orgChart1"/>
    <dgm:cxn modelId="{FACD656F-72B0-4970-BD70-7089AB57ADD9}" type="presParOf" srcId="{6674099C-89EA-4077-A782-553DAEA2AC03}" destId="{4BA81404-D361-4587-AFEB-52D612AE69CC}" srcOrd="1" destOrd="0" presId="urn:microsoft.com/office/officeart/2005/8/layout/orgChart1"/>
    <dgm:cxn modelId="{2C22B92F-0C80-4849-B3B2-910B079910B9}" type="presParOf" srcId="{2AFBCBE2-2655-42DB-9F87-227D439CD519}" destId="{3FE7A503-FB8B-4583-AA1B-6DCD1A6C67D4}" srcOrd="1" destOrd="0" presId="urn:microsoft.com/office/officeart/2005/8/layout/orgChart1"/>
    <dgm:cxn modelId="{81EAD68E-4DE2-41BA-9F93-C4E5C87E329D}" type="presParOf" srcId="{2AFBCBE2-2655-42DB-9F87-227D439CD519}" destId="{703DB54E-DE0F-4057-B71B-C144DD364B9A}" srcOrd="2" destOrd="0" presId="urn:microsoft.com/office/officeart/2005/8/layout/orgChart1"/>
    <dgm:cxn modelId="{AA7A89FB-C49C-4B7E-9ECD-4B745B83F2F6}" type="presParOf" srcId="{C23CB494-0E3C-4368-A429-465021F4E470}" destId="{21A65294-EB4E-457B-941D-2F49767007DA}" srcOrd="6" destOrd="0" presId="urn:microsoft.com/office/officeart/2005/8/layout/orgChart1"/>
    <dgm:cxn modelId="{4D372CC0-68DB-456F-841E-3E7032A6E3C2}" type="presParOf" srcId="{C23CB494-0E3C-4368-A429-465021F4E470}" destId="{43BD0A11-454C-490F-85C4-02F510709DE4}" srcOrd="7" destOrd="0" presId="urn:microsoft.com/office/officeart/2005/8/layout/orgChart1"/>
    <dgm:cxn modelId="{C8FEABC9-1D88-42C8-B0BE-14AFCE83E60D}" type="presParOf" srcId="{43BD0A11-454C-490F-85C4-02F510709DE4}" destId="{EF1FE335-35D3-4F5C-90D9-43CCD423081A}" srcOrd="0" destOrd="0" presId="urn:microsoft.com/office/officeart/2005/8/layout/orgChart1"/>
    <dgm:cxn modelId="{1A69301B-B7BB-44CA-B10B-3401CD8F6AC7}" type="presParOf" srcId="{EF1FE335-35D3-4F5C-90D9-43CCD423081A}" destId="{D4C7098C-DA40-4714-A6F4-AF04E9B84B3F}" srcOrd="0" destOrd="0" presId="urn:microsoft.com/office/officeart/2005/8/layout/orgChart1"/>
    <dgm:cxn modelId="{5A25D781-B3A2-44A7-BB95-19541737E25E}" type="presParOf" srcId="{EF1FE335-35D3-4F5C-90D9-43CCD423081A}" destId="{308C78B0-54C2-4AB6-8004-98902047FBBF}" srcOrd="1" destOrd="0" presId="urn:microsoft.com/office/officeart/2005/8/layout/orgChart1"/>
    <dgm:cxn modelId="{1B84E720-2A9E-4142-B92D-216C22EBE1B2}" type="presParOf" srcId="{43BD0A11-454C-490F-85C4-02F510709DE4}" destId="{1DE1147E-42CF-4665-B644-AAE7783FC8F5}" srcOrd="1" destOrd="0" presId="urn:microsoft.com/office/officeart/2005/8/layout/orgChart1"/>
    <dgm:cxn modelId="{82D51435-AE0E-4F45-B99B-28292AE2241F}" type="presParOf" srcId="{43BD0A11-454C-490F-85C4-02F510709DE4}" destId="{E9E3D396-127E-4A33-9A91-EB2445374B7B}" srcOrd="2" destOrd="0" presId="urn:microsoft.com/office/officeart/2005/8/layout/orgChart1"/>
    <dgm:cxn modelId="{64EF3668-73EE-4A80-8040-7A3104E100C6}" type="presParOf" srcId="{F66CCA5B-18BA-4244-83EE-A0104324C341}" destId="{6BB90F45-945C-43DC-8344-E13DACD035AE}" srcOrd="2" destOrd="0" presId="urn:microsoft.com/office/officeart/2005/8/layout/orgChart1"/>
    <dgm:cxn modelId="{002B2CD6-71A2-4D1A-8659-B666703B3ADD}" type="presParOf" srcId="{CA73ED16-C0DE-4281-802F-24F89B87262F}" destId="{2C538A2C-E4EC-4B6A-8270-CA0B76AC6A2B}" srcOrd="2" destOrd="0" presId="urn:microsoft.com/office/officeart/2005/8/layout/orgChart1"/>
    <dgm:cxn modelId="{E5D59175-D30B-4C2C-88E4-4FF2246273C3}" type="presParOf" srcId="{CA73ED16-C0DE-4281-802F-24F89B87262F}" destId="{46A03D08-DCD9-4495-A79A-81A010E7DA6A}" srcOrd="3" destOrd="0" presId="urn:microsoft.com/office/officeart/2005/8/layout/orgChart1"/>
    <dgm:cxn modelId="{A6495062-9FC1-4CED-B56F-B3B40437244A}" type="presParOf" srcId="{46A03D08-DCD9-4495-A79A-81A010E7DA6A}" destId="{0C384489-ED9A-4BE7-95BD-15CFB00D5431}" srcOrd="0" destOrd="0" presId="urn:microsoft.com/office/officeart/2005/8/layout/orgChart1"/>
    <dgm:cxn modelId="{C6A6D5B6-C97F-4B91-ABAF-FF481368195D}" type="presParOf" srcId="{0C384489-ED9A-4BE7-95BD-15CFB00D5431}" destId="{6C7746CB-0BFE-4D0C-B987-4F7260B3B360}" srcOrd="0" destOrd="0" presId="urn:microsoft.com/office/officeart/2005/8/layout/orgChart1"/>
    <dgm:cxn modelId="{B27CC2DE-91EE-4524-A8C5-924391F7DBFD}" type="presParOf" srcId="{0C384489-ED9A-4BE7-95BD-15CFB00D5431}" destId="{20B2BC07-B61A-4C33-B618-969CE80A6DF5}" srcOrd="1" destOrd="0" presId="urn:microsoft.com/office/officeart/2005/8/layout/orgChart1"/>
    <dgm:cxn modelId="{F7DF6D90-E283-49F5-AD9F-B99A75F32A0B}" type="presParOf" srcId="{46A03D08-DCD9-4495-A79A-81A010E7DA6A}" destId="{2D1C20D0-0D39-428B-810A-FAEB23BEF15B}" srcOrd="1" destOrd="0" presId="urn:microsoft.com/office/officeart/2005/8/layout/orgChart1"/>
    <dgm:cxn modelId="{0CA70FDF-3B2A-45B7-B2AF-31AC25A19F46}" type="presParOf" srcId="{2D1C20D0-0D39-428B-810A-FAEB23BEF15B}" destId="{23C552BF-34EC-4409-813C-C4D98B4440AF}" srcOrd="0" destOrd="0" presId="urn:microsoft.com/office/officeart/2005/8/layout/orgChart1"/>
    <dgm:cxn modelId="{1E6AF06A-F2E9-4E5C-8A54-4429B3144375}" type="presParOf" srcId="{2D1C20D0-0D39-428B-810A-FAEB23BEF15B}" destId="{2EE14AC5-20A3-4E23-95E6-0520C31AE876}" srcOrd="1" destOrd="0" presId="urn:microsoft.com/office/officeart/2005/8/layout/orgChart1"/>
    <dgm:cxn modelId="{A191A5CB-1E27-4575-9316-9B25A95858F2}" type="presParOf" srcId="{2EE14AC5-20A3-4E23-95E6-0520C31AE876}" destId="{049EF8B5-9EB5-464F-9ABE-888FDC746F04}" srcOrd="0" destOrd="0" presId="urn:microsoft.com/office/officeart/2005/8/layout/orgChart1"/>
    <dgm:cxn modelId="{49774D2D-1954-49DC-8723-047EA232223B}" type="presParOf" srcId="{049EF8B5-9EB5-464F-9ABE-888FDC746F04}" destId="{D6D99D93-EAB4-4BD4-BB70-826A453A9FCE}" srcOrd="0" destOrd="0" presId="urn:microsoft.com/office/officeart/2005/8/layout/orgChart1"/>
    <dgm:cxn modelId="{345D4AAE-C7D4-46E1-8721-D0719FB5E59F}" type="presParOf" srcId="{049EF8B5-9EB5-464F-9ABE-888FDC746F04}" destId="{2E2FA7EF-7650-4D88-B5EF-B358FE7F2BDB}" srcOrd="1" destOrd="0" presId="urn:microsoft.com/office/officeart/2005/8/layout/orgChart1"/>
    <dgm:cxn modelId="{BF97CBF0-F34C-4ED6-BCC6-AC55A107FAFC}" type="presParOf" srcId="{2EE14AC5-20A3-4E23-95E6-0520C31AE876}" destId="{D4DBB190-F02A-4B7B-91FA-893FC37857D9}" srcOrd="1" destOrd="0" presId="urn:microsoft.com/office/officeart/2005/8/layout/orgChart1"/>
    <dgm:cxn modelId="{1B6130F6-EAB6-4E2F-A64F-A0BBA2210238}" type="presParOf" srcId="{2EE14AC5-20A3-4E23-95E6-0520C31AE876}" destId="{8536CB0C-26AB-4B0D-9E61-640BE1272E1B}" srcOrd="2" destOrd="0" presId="urn:microsoft.com/office/officeart/2005/8/layout/orgChart1"/>
    <dgm:cxn modelId="{154B7294-780A-4863-977D-CE82E92940E8}" type="presParOf" srcId="{2D1C20D0-0D39-428B-810A-FAEB23BEF15B}" destId="{7CBD5F11-B5D2-4ADF-A769-CB77EC912682}" srcOrd="2" destOrd="0" presId="urn:microsoft.com/office/officeart/2005/8/layout/orgChart1"/>
    <dgm:cxn modelId="{7A05A546-316C-405C-8D0F-7BADE8AB3F16}" type="presParOf" srcId="{2D1C20D0-0D39-428B-810A-FAEB23BEF15B}" destId="{C88F4C93-B208-4F64-9F8C-01B2534BF59B}" srcOrd="3" destOrd="0" presId="urn:microsoft.com/office/officeart/2005/8/layout/orgChart1"/>
    <dgm:cxn modelId="{F59BDE75-EB9D-484E-BF5E-D1CC34D17F1B}" type="presParOf" srcId="{C88F4C93-B208-4F64-9F8C-01B2534BF59B}" destId="{E5EC6815-8970-471A-B8BC-E1B1AFEB95F6}" srcOrd="0" destOrd="0" presId="urn:microsoft.com/office/officeart/2005/8/layout/orgChart1"/>
    <dgm:cxn modelId="{3F12807D-B845-4E40-BB08-F843DE229E77}" type="presParOf" srcId="{E5EC6815-8970-471A-B8BC-E1B1AFEB95F6}" destId="{1DEDC803-0A17-4944-8051-9535AD5B3233}" srcOrd="0" destOrd="0" presId="urn:microsoft.com/office/officeart/2005/8/layout/orgChart1"/>
    <dgm:cxn modelId="{D09F23DE-1871-40FA-93D2-3AD56ABF24DD}" type="presParOf" srcId="{E5EC6815-8970-471A-B8BC-E1B1AFEB95F6}" destId="{03A1F47A-E32E-46AE-903D-B7D8E02DE5BD}" srcOrd="1" destOrd="0" presId="urn:microsoft.com/office/officeart/2005/8/layout/orgChart1"/>
    <dgm:cxn modelId="{C42C316A-42D9-4A5B-8B87-60A6EEEBFDFE}" type="presParOf" srcId="{C88F4C93-B208-4F64-9F8C-01B2534BF59B}" destId="{2C02AE1F-DE08-45B2-AC31-6FCC10344310}" srcOrd="1" destOrd="0" presId="urn:microsoft.com/office/officeart/2005/8/layout/orgChart1"/>
    <dgm:cxn modelId="{FD579CC3-80C8-4660-BAEA-EEBAC17C2D83}" type="presParOf" srcId="{C88F4C93-B208-4F64-9F8C-01B2534BF59B}" destId="{E6CE1EE1-623D-4D8D-8D86-446A6D88E121}" srcOrd="2" destOrd="0" presId="urn:microsoft.com/office/officeart/2005/8/layout/orgChart1"/>
    <dgm:cxn modelId="{24F90A20-5880-499C-9EC9-F77259FFEAE0}" type="presParOf" srcId="{2D1C20D0-0D39-428B-810A-FAEB23BEF15B}" destId="{73B2BEBE-5A7D-44D7-BC40-43A6175B52C1}" srcOrd="4" destOrd="0" presId="urn:microsoft.com/office/officeart/2005/8/layout/orgChart1"/>
    <dgm:cxn modelId="{8A797FC6-6503-43CF-AB41-7B190265D956}" type="presParOf" srcId="{2D1C20D0-0D39-428B-810A-FAEB23BEF15B}" destId="{A92C836A-FC50-4DC6-A9E4-DD567C5AFFC7}" srcOrd="5" destOrd="0" presId="urn:microsoft.com/office/officeart/2005/8/layout/orgChart1"/>
    <dgm:cxn modelId="{42F52EE8-C16A-44B6-AE42-6E7DBFE5A063}" type="presParOf" srcId="{A92C836A-FC50-4DC6-A9E4-DD567C5AFFC7}" destId="{356903C9-1D1E-4471-AECF-E6A3077E1E14}" srcOrd="0" destOrd="0" presId="urn:microsoft.com/office/officeart/2005/8/layout/orgChart1"/>
    <dgm:cxn modelId="{88E74B97-9797-4022-81F0-AA73E46AE0A5}" type="presParOf" srcId="{356903C9-1D1E-4471-AECF-E6A3077E1E14}" destId="{1E03E7A8-137D-409A-8FC9-8FB68CA5E788}" srcOrd="0" destOrd="0" presId="urn:microsoft.com/office/officeart/2005/8/layout/orgChart1"/>
    <dgm:cxn modelId="{C83CC486-C0FD-48C4-A135-DE4543A86127}" type="presParOf" srcId="{356903C9-1D1E-4471-AECF-E6A3077E1E14}" destId="{19C76FF1-D551-416D-AE98-D2D6AD31D4B0}" srcOrd="1" destOrd="0" presId="urn:microsoft.com/office/officeart/2005/8/layout/orgChart1"/>
    <dgm:cxn modelId="{A0A67121-B6F3-447C-9AD7-F09412C3ECD9}" type="presParOf" srcId="{A92C836A-FC50-4DC6-A9E4-DD567C5AFFC7}" destId="{A0078A0D-C617-4B31-8723-A8C700D3E65C}" srcOrd="1" destOrd="0" presId="urn:microsoft.com/office/officeart/2005/8/layout/orgChart1"/>
    <dgm:cxn modelId="{C3AAC4D5-2E43-4982-908E-8FCB81CDE867}" type="presParOf" srcId="{A92C836A-FC50-4DC6-A9E4-DD567C5AFFC7}" destId="{417BB303-355E-49CB-9055-8A487890DDEC}" srcOrd="2" destOrd="0" presId="urn:microsoft.com/office/officeart/2005/8/layout/orgChart1"/>
    <dgm:cxn modelId="{CE412203-733B-4C15-B58C-1D12E3A090AA}" type="presParOf" srcId="{2D1C20D0-0D39-428B-810A-FAEB23BEF15B}" destId="{76868C19-5265-4D95-A3A5-474D0018B045}" srcOrd="6" destOrd="0" presId="urn:microsoft.com/office/officeart/2005/8/layout/orgChart1"/>
    <dgm:cxn modelId="{60316C86-A5CA-40BA-8B62-BF3B4298532A}" type="presParOf" srcId="{2D1C20D0-0D39-428B-810A-FAEB23BEF15B}" destId="{9402F8F6-B45F-48A4-88C7-1B7B928D35E0}" srcOrd="7" destOrd="0" presId="urn:microsoft.com/office/officeart/2005/8/layout/orgChart1"/>
    <dgm:cxn modelId="{12C01B3C-FEFE-48E5-89AE-60B34770D0EA}" type="presParOf" srcId="{9402F8F6-B45F-48A4-88C7-1B7B928D35E0}" destId="{F3C51C44-8DF4-4FBE-A892-870DE3B40872}" srcOrd="0" destOrd="0" presId="urn:microsoft.com/office/officeart/2005/8/layout/orgChart1"/>
    <dgm:cxn modelId="{C8DA956C-FCA1-44EF-9B76-B42D9D709019}" type="presParOf" srcId="{F3C51C44-8DF4-4FBE-A892-870DE3B40872}" destId="{E4F1B270-75A8-4A6A-A671-83534F5211CF}" srcOrd="0" destOrd="0" presId="urn:microsoft.com/office/officeart/2005/8/layout/orgChart1"/>
    <dgm:cxn modelId="{BC0B928E-374C-41AA-A273-B2E90016D130}" type="presParOf" srcId="{F3C51C44-8DF4-4FBE-A892-870DE3B40872}" destId="{EB7AACF2-181A-4891-B4BC-BCA3110736CD}" srcOrd="1" destOrd="0" presId="urn:microsoft.com/office/officeart/2005/8/layout/orgChart1"/>
    <dgm:cxn modelId="{E26A13BC-B6F0-47DC-842C-20F43342FB8B}" type="presParOf" srcId="{9402F8F6-B45F-48A4-88C7-1B7B928D35E0}" destId="{7386B2C3-FDC8-4DAC-9B39-375FBEBE5D7C}" srcOrd="1" destOrd="0" presId="urn:microsoft.com/office/officeart/2005/8/layout/orgChart1"/>
    <dgm:cxn modelId="{9C9DDE66-CCFA-43EF-9CC5-7C98F6559078}" type="presParOf" srcId="{9402F8F6-B45F-48A4-88C7-1B7B928D35E0}" destId="{EAC65E99-929F-43F8-8A2F-CC819AFD558B}" srcOrd="2" destOrd="0" presId="urn:microsoft.com/office/officeart/2005/8/layout/orgChart1"/>
    <dgm:cxn modelId="{C9A6BB7F-7466-4A34-8C96-0C1CACB8FD57}" type="presParOf" srcId="{46A03D08-DCD9-4495-A79A-81A010E7DA6A}" destId="{0C8DF460-8B1E-495A-96FC-D26058689C30}" srcOrd="2" destOrd="0" presId="urn:microsoft.com/office/officeart/2005/8/layout/orgChart1"/>
    <dgm:cxn modelId="{6EC3E7CD-A2C5-4C80-B3A3-536E38C564C4}" type="presParOf" srcId="{A43B187A-169D-4BC8-A544-9E9431C7520B}" destId="{B4769214-28DB-40AE-A60D-735B2DCD69DB}" srcOrd="2" destOrd="0" presId="urn:microsoft.com/office/officeart/2005/8/layout/orgChart1"/>
    <dgm:cxn modelId="{8140D839-EC85-4457-9709-CFEA626F6D83}" type="presParOf" srcId="{EF7D6525-F359-4F13-944A-57FC09F10443}" destId="{8222E2A8-5E2A-4FB3-BA7D-557CB8A49E85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78A9D21-D123-4BF1-8F7D-6FF45425D6B5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4D3BD393-9F08-4C75-962B-AA0F1A543314}">
      <dgm:prSet phldrT="[טקסט]" custT="1"/>
      <dgm:spPr/>
      <dgm:t>
        <a:bodyPr/>
        <a:lstStyle/>
        <a:p>
          <a:r>
            <a:rPr lang="en-US" sz="1100" b="1" dirty="0"/>
            <a:t>7 April 2025 – </a:t>
          </a:r>
          <a:r>
            <a:rPr lang="en-US" sz="1100" dirty="0"/>
            <a:t>Signed Founders Agreement</a:t>
          </a:r>
          <a:endParaRPr lang="en-IL" sz="1100" dirty="0"/>
        </a:p>
      </dgm:t>
    </dgm:pt>
    <dgm:pt modelId="{B16D5DD0-E337-48E7-9C2B-CDD1199E3E39}" type="sibTrans" cxnId="{A75C9ECA-5D43-4179-AB2D-1D9D68FCF8A2}">
      <dgm:prSet/>
      <dgm:spPr/>
      <dgm:t>
        <a:bodyPr/>
        <a:lstStyle/>
        <a:p>
          <a:endParaRPr lang="en-IL" sz="1800"/>
        </a:p>
      </dgm:t>
    </dgm:pt>
    <dgm:pt modelId="{FA5718B2-ACDE-4EB9-A3E4-1A2DED59E6AC}" type="parTrans" cxnId="{A75C9ECA-5D43-4179-AB2D-1D9D68FCF8A2}">
      <dgm:prSet/>
      <dgm:spPr/>
      <dgm:t>
        <a:bodyPr/>
        <a:lstStyle/>
        <a:p>
          <a:endParaRPr lang="en-IL" sz="1800"/>
        </a:p>
      </dgm:t>
    </dgm:pt>
    <dgm:pt modelId="{EF9699F8-7261-4C77-A4C9-EFA0E58F2E7C}">
      <dgm:prSet phldrT="[טקסט]" custT="1"/>
      <dgm:spPr/>
      <dgm:t>
        <a:bodyPr/>
        <a:lstStyle/>
        <a:p>
          <a:r>
            <a:rPr lang="en-US" sz="1100" b="1" dirty="0"/>
            <a:t>9 April 2025 – </a:t>
          </a:r>
          <a:r>
            <a:rPr lang="en-US" sz="1100" dirty="0"/>
            <a:t>Business Plan Ready</a:t>
          </a:r>
          <a:endParaRPr lang="en-IL" sz="1100" dirty="0"/>
        </a:p>
      </dgm:t>
    </dgm:pt>
    <dgm:pt modelId="{A257D850-8675-43CF-88D3-F41A136355C4}" type="sibTrans" cxnId="{71E6D112-376B-42A7-83EF-2478801D2B79}">
      <dgm:prSet/>
      <dgm:spPr/>
      <dgm:t>
        <a:bodyPr/>
        <a:lstStyle/>
        <a:p>
          <a:endParaRPr lang="en-IL" sz="1800"/>
        </a:p>
      </dgm:t>
    </dgm:pt>
    <dgm:pt modelId="{A8F5F17E-41EB-438C-80EA-2B5E96EED0ED}" type="parTrans" cxnId="{71E6D112-376B-42A7-83EF-2478801D2B79}">
      <dgm:prSet/>
      <dgm:spPr/>
      <dgm:t>
        <a:bodyPr/>
        <a:lstStyle/>
        <a:p>
          <a:endParaRPr lang="en-IL" sz="1800"/>
        </a:p>
      </dgm:t>
    </dgm:pt>
    <dgm:pt modelId="{2EB7E1AA-086F-4015-A290-78961C3A0974}">
      <dgm:prSet phldrT="[טקסט]" custT="1"/>
      <dgm:spPr/>
      <dgm:t>
        <a:bodyPr/>
        <a:lstStyle/>
        <a:p>
          <a:r>
            <a:rPr lang="en-US" sz="1100" b="1" dirty="0"/>
            <a:t>1 June 2025 – </a:t>
          </a:r>
          <a:r>
            <a:rPr lang="en-US" sz="1100" dirty="0"/>
            <a:t>MVP Demo Ready</a:t>
          </a:r>
          <a:endParaRPr lang="en-IL" sz="1100" dirty="0"/>
        </a:p>
      </dgm:t>
    </dgm:pt>
    <dgm:pt modelId="{B78BDDF4-1855-4AB0-A694-D422D741B163}" type="sibTrans" cxnId="{E1744037-F522-473F-B321-27484B7EBE8B}">
      <dgm:prSet/>
      <dgm:spPr/>
      <dgm:t>
        <a:bodyPr/>
        <a:lstStyle/>
        <a:p>
          <a:endParaRPr lang="en-IL" sz="1800"/>
        </a:p>
      </dgm:t>
    </dgm:pt>
    <dgm:pt modelId="{BB4B6873-EDBC-4C68-AD0E-E369E76A94B6}" type="parTrans" cxnId="{E1744037-F522-473F-B321-27484B7EBE8B}">
      <dgm:prSet/>
      <dgm:spPr/>
      <dgm:t>
        <a:bodyPr/>
        <a:lstStyle/>
        <a:p>
          <a:endParaRPr lang="en-IL" sz="1800"/>
        </a:p>
      </dgm:t>
    </dgm:pt>
    <dgm:pt modelId="{F76506EF-9845-444B-AD66-97673FEE65CF}">
      <dgm:prSet custT="1"/>
      <dgm:spPr/>
      <dgm:t>
        <a:bodyPr/>
        <a:lstStyle/>
        <a:p>
          <a:r>
            <a:rPr lang="en-US" sz="1100" b="1" dirty="0"/>
            <a:t>10 June 2025 – </a:t>
          </a:r>
          <a:r>
            <a:rPr lang="en-US" sz="1100" dirty="0"/>
            <a:t>Pitch Deck Ready</a:t>
          </a:r>
          <a:endParaRPr lang="en-IL" sz="1100" dirty="0"/>
        </a:p>
      </dgm:t>
    </dgm:pt>
    <dgm:pt modelId="{9D0DF551-543F-490B-97F2-8225142D7913}" type="parTrans" cxnId="{A84226EE-9401-459C-BEDB-A732EE8B6BF3}">
      <dgm:prSet/>
      <dgm:spPr/>
      <dgm:t>
        <a:bodyPr/>
        <a:lstStyle/>
        <a:p>
          <a:endParaRPr lang="en-IL" sz="1800"/>
        </a:p>
      </dgm:t>
    </dgm:pt>
    <dgm:pt modelId="{96D45C6E-AC16-46CB-B29A-D6BEA1281A34}" type="sibTrans" cxnId="{A84226EE-9401-459C-BEDB-A732EE8B6BF3}">
      <dgm:prSet/>
      <dgm:spPr/>
      <dgm:t>
        <a:bodyPr/>
        <a:lstStyle/>
        <a:p>
          <a:endParaRPr lang="en-IL" sz="1800"/>
        </a:p>
      </dgm:t>
    </dgm:pt>
    <dgm:pt modelId="{9AF379BA-8214-477E-A002-29BA346E749B}">
      <dgm:prSet custT="1"/>
      <dgm:spPr/>
      <dgm:t>
        <a:bodyPr/>
        <a:lstStyle/>
        <a:p>
          <a:r>
            <a:rPr lang="en-US" sz="1100" b="1" dirty="0"/>
            <a:t>29 August 2025 –</a:t>
          </a:r>
          <a:r>
            <a:rPr lang="en-US" sz="1100" dirty="0"/>
            <a:t> Initial Funding Secured</a:t>
          </a:r>
          <a:endParaRPr lang="en-IL" sz="1100" dirty="0"/>
        </a:p>
      </dgm:t>
    </dgm:pt>
    <dgm:pt modelId="{FCE23F05-374A-4CA3-B2FC-C18252EDC039}" type="parTrans" cxnId="{221C47B9-451D-4A3C-B7EC-D883FE94DBBD}">
      <dgm:prSet/>
      <dgm:spPr/>
      <dgm:t>
        <a:bodyPr/>
        <a:lstStyle/>
        <a:p>
          <a:endParaRPr lang="en-IL" sz="1800"/>
        </a:p>
      </dgm:t>
    </dgm:pt>
    <dgm:pt modelId="{CA979118-7D22-4DCC-B373-4074E5E791C0}" type="sibTrans" cxnId="{221C47B9-451D-4A3C-B7EC-D883FE94DBBD}">
      <dgm:prSet/>
      <dgm:spPr/>
      <dgm:t>
        <a:bodyPr/>
        <a:lstStyle/>
        <a:p>
          <a:endParaRPr lang="en-IL" sz="1800"/>
        </a:p>
      </dgm:t>
    </dgm:pt>
    <dgm:pt modelId="{74896AE8-565B-4A5F-8510-1D5565C84EB3}">
      <dgm:prSet custT="1"/>
      <dgm:spPr/>
      <dgm:t>
        <a:bodyPr/>
        <a:lstStyle/>
        <a:p>
          <a:r>
            <a:rPr lang="en-US" sz="1100" b="1" dirty="0"/>
            <a:t>9 September 2025 – </a:t>
          </a:r>
          <a:r>
            <a:rPr lang="en-US" sz="1100" dirty="0"/>
            <a:t>Beta Version Ready</a:t>
          </a:r>
          <a:endParaRPr lang="en-IL" sz="1100" dirty="0"/>
        </a:p>
      </dgm:t>
    </dgm:pt>
    <dgm:pt modelId="{F4543790-F539-412A-A6AC-447507498853}" type="parTrans" cxnId="{08E5D19C-9F22-4257-9A9A-A600AAC005FF}">
      <dgm:prSet/>
      <dgm:spPr/>
      <dgm:t>
        <a:bodyPr/>
        <a:lstStyle/>
        <a:p>
          <a:endParaRPr lang="en-IL" sz="1800"/>
        </a:p>
      </dgm:t>
    </dgm:pt>
    <dgm:pt modelId="{1A688390-A250-43B0-92FA-3A9E0AD68090}" type="sibTrans" cxnId="{08E5D19C-9F22-4257-9A9A-A600AAC005FF}">
      <dgm:prSet/>
      <dgm:spPr/>
      <dgm:t>
        <a:bodyPr/>
        <a:lstStyle/>
        <a:p>
          <a:endParaRPr lang="en-IL" sz="1800"/>
        </a:p>
      </dgm:t>
    </dgm:pt>
    <dgm:pt modelId="{90EC9C8D-35D8-4696-B0D7-22ECA50CED2B}">
      <dgm:prSet custT="1"/>
      <dgm:spPr/>
      <dgm:t>
        <a:bodyPr/>
        <a:lstStyle/>
        <a:p>
          <a:r>
            <a:rPr lang="en-US" sz="1100" b="1" dirty="0"/>
            <a:t>31 March 2026 – </a:t>
          </a:r>
          <a:r>
            <a:rPr lang="en-US" sz="1100" dirty="0"/>
            <a:t>Reached 1,000 Users</a:t>
          </a:r>
          <a:endParaRPr lang="en-IL" sz="1100" dirty="0"/>
        </a:p>
      </dgm:t>
    </dgm:pt>
    <dgm:pt modelId="{482989EE-B853-4DBD-9C10-31BC5A155A05}" type="parTrans" cxnId="{3AE778BF-E6E1-405D-A43B-D1764389476F}">
      <dgm:prSet/>
      <dgm:spPr/>
      <dgm:t>
        <a:bodyPr/>
        <a:lstStyle/>
        <a:p>
          <a:endParaRPr lang="en-IL" sz="1800"/>
        </a:p>
      </dgm:t>
    </dgm:pt>
    <dgm:pt modelId="{CFC3ADFB-8F6B-4CB7-B588-CDAA3BBC9D54}" type="sibTrans" cxnId="{3AE778BF-E6E1-405D-A43B-D1764389476F}">
      <dgm:prSet/>
      <dgm:spPr/>
      <dgm:t>
        <a:bodyPr/>
        <a:lstStyle/>
        <a:p>
          <a:endParaRPr lang="en-IL" sz="1800"/>
        </a:p>
      </dgm:t>
    </dgm:pt>
    <dgm:pt modelId="{55B8E2B0-33EF-4454-9694-EADE163B5BC4}" type="pres">
      <dgm:prSet presAssocID="{078A9D21-D123-4BF1-8F7D-6FF45425D6B5}" presName="Name0" presStyleCnt="0">
        <dgm:presLayoutVars>
          <dgm:dir/>
          <dgm:animLvl val="lvl"/>
          <dgm:resizeHandles val="exact"/>
        </dgm:presLayoutVars>
      </dgm:prSet>
      <dgm:spPr/>
    </dgm:pt>
    <dgm:pt modelId="{7023451A-5CE6-4129-A7C7-9FC278B0B66C}" type="pres">
      <dgm:prSet presAssocID="{4D3BD393-9F08-4C75-962B-AA0F1A543314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</dgm:pt>
    <dgm:pt modelId="{7CE3CEFD-0052-42FD-8793-A552B37056B8}" type="pres">
      <dgm:prSet presAssocID="{B16D5DD0-E337-48E7-9C2B-CDD1199E3E39}" presName="parTxOnlySpace" presStyleCnt="0"/>
      <dgm:spPr/>
    </dgm:pt>
    <dgm:pt modelId="{03B7A346-9601-4E6C-AB6B-DD8B547197E9}" type="pres">
      <dgm:prSet presAssocID="{EF9699F8-7261-4C77-A4C9-EFA0E58F2E7C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</dgm:pt>
    <dgm:pt modelId="{DDB33C34-AD71-4DB0-8CD0-5BBF0B97FAA5}" type="pres">
      <dgm:prSet presAssocID="{A257D850-8675-43CF-88D3-F41A136355C4}" presName="parTxOnlySpace" presStyleCnt="0"/>
      <dgm:spPr/>
    </dgm:pt>
    <dgm:pt modelId="{B303CBA1-7E72-4AFA-9553-94267F6C5593}" type="pres">
      <dgm:prSet presAssocID="{2EB7E1AA-086F-4015-A290-78961C3A0974}" presName="parTxOnly" presStyleLbl="node1" presStyleIdx="2" presStyleCnt="7">
        <dgm:presLayoutVars>
          <dgm:chMax val="0"/>
          <dgm:chPref val="0"/>
          <dgm:bulletEnabled val="1"/>
        </dgm:presLayoutVars>
      </dgm:prSet>
      <dgm:spPr/>
    </dgm:pt>
    <dgm:pt modelId="{8D88EF42-E6B5-4AC5-AA4B-12F494A6A642}" type="pres">
      <dgm:prSet presAssocID="{B78BDDF4-1855-4AB0-A694-D422D741B163}" presName="parTxOnlySpace" presStyleCnt="0"/>
      <dgm:spPr/>
    </dgm:pt>
    <dgm:pt modelId="{77E214B0-911A-4C3B-B714-215964AE19E6}" type="pres">
      <dgm:prSet presAssocID="{F76506EF-9845-444B-AD66-97673FEE65CF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</dgm:pt>
    <dgm:pt modelId="{4C994104-6FA7-40ED-9D58-76264CA0ED6D}" type="pres">
      <dgm:prSet presAssocID="{96D45C6E-AC16-46CB-B29A-D6BEA1281A34}" presName="parTxOnlySpace" presStyleCnt="0"/>
      <dgm:spPr/>
    </dgm:pt>
    <dgm:pt modelId="{1F16CC02-258D-4F1F-9CDF-4AD061BDD569}" type="pres">
      <dgm:prSet presAssocID="{9AF379BA-8214-477E-A002-29BA346E749B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</dgm:pt>
    <dgm:pt modelId="{3A93FE91-1D12-4EBB-B09A-01860D19BCB1}" type="pres">
      <dgm:prSet presAssocID="{CA979118-7D22-4DCC-B373-4074E5E791C0}" presName="parTxOnlySpace" presStyleCnt="0"/>
      <dgm:spPr/>
    </dgm:pt>
    <dgm:pt modelId="{32523E61-810F-45F8-98E8-193B7139AB9C}" type="pres">
      <dgm:prSet presAssocID="{74896AE8-565B-4A5F-8510-1D5565C84EB3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</dgm:pt>
    <dgm:pt modelId="{6581B6E2-B0EA-41D4-B8CC-DAFABA76B25A}" type="pres">
      <dgm:prSet presAssocID="{1A688390-A250-43B0-92FA-3A9E0AD68090}" presName="parTxOnlySpace" presStyleCnt="0"/>
      <dgm:spPr/>
    </dgm:pt>
    <dgm:pt modelId="{C975436D-3080-48B9-8C61-7BEF4222A9A1}" type="pres">
      <dgm:prSet presAssocID="{90EC9C8D-35D8-4696-B0D7-22ECA50CED2B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</dgm:pt>
  </dgm:ptLst>
  <dgm:cxnLst>
    <dgm:cxn modelId="{71E6D112-376B-42A7-83EF-2478801D2B79}" srcId="{078A9D21-D123-4BF1-8F7D-6FF45425D6B5}" destId="{EF9699F8-7261-4C77-A4C9-EFA0E58F2E7C}" srcOrd="1" destOrd="0" parTransId="{A8F5F17E-41EB-438C-80EA-2B5E96EED0ED}" sibTransId="{A257D850-8675-43CF-88D3-F41A136355C4}"/>
    <dgm:cxn modelId="{E1744037-F522-473F-B321-27484B7EBE8B}" srcId="{078A9D21-D123-4BF1-8F7D-6FF45425D6B5}" destId="{2EB7E1AA-086F-4015-A290-78961C3A0974}" srcOrd="2" destOrd="0" parTransId="{BB4B6873-EDBC-4C68-AD0E-E369E76A94B6}" sibTransId="{B78BDDF4-1855-4AB0-A694-D422D741B163}"/>
    <dgm:cxn modelId="{B24DDC3C-DE3E-4459-80C9-5B6EB85717D3}" type="presOf" srcId="{2EB7E1AA-086F-4015-A290-78961C3A0974}" destId="{B303CBA1-7E72-4AFA-9553-94267F6C5593}" srcOrd="0" destOrd="0" presId="urn:microsoft.com/office/officeart/2005/8/layout/chevron1"/>
    <dgm:cxn modelId="{83F13365-D41B-496A-A20A-1AD344871640}" type="presOf" srcId="{4D3BD393-9F08-4C75-962B-AA0F1A543314}" destId="{7023451A-5CE6-4129-A7C7-9FC278B0B66C}" srcOrd="0" destOrd="0" presId="urn:microsoft.com/office/officeart/2005/8/layout/chevron1"/>
    <dgm:cxn modelId="{BD95B545-FD7D-4B1A-A447-3E586A18AA4B}" type="presOf" srcId="{9AF379BA-8214-477E-A002-29BA346E749B}" destId="{1F16CC02-258D-4F1F-9CDF-4AD061BDD569}" srcOrd="0" destOrd="0" presId="urn:microsoft.com/office/officeart/2005/8/layout/chevron1"/>
    <dgm:cxn modelId="{E5A77D47-F11F-46A7-B853-80A1CD0EEB81}" type="presOf" srcId="{74896AE8-565B-4A5F-8510-1D5565C84EB3}" destId="{32523E61-810F-45F8-98E8-193B7139AB9C}" srcOrd="0" destOrd="0" presId="urn:microsoft.com/office/officeart/2005/8/layout/chevron1"/>
    <dgm:cxn modelId="{C02B4957-D076-4882-B332-D0574B1C5C6E}" type="presOf" srcId="{078A9D21-D123-4BF1-8F7D-6FF45425D6B5}" destId="{55B8E2B0-33EF-4454-9694-EADE163B5BC4}" srcOrd="0" destOrd="0" presId="urn:microsoft.com/office/officeart/2005/8/layout/chevron1"/>
    <dgm:cxn modelId="{6E521B7D-D70C-4C89-8512-91010B8DC52B}" type="presOf" srcId="{EF9699F8-7261-4C77-A4C9-EFA0E58F2E7C}" destId="{03B7A346-9601-4E6C-AB6B-DD8B547197E9}" srcOrd="0" destOrd="0" presId="urn:microsoft.com/office/officeart/2005/8/layout/chevron1"/>
    <dgm:cxn modelId="{08E5D19C-9F22-4257-9A9A-A600AAC005FF}" srcId="{078A9D21-D123-4BF1-8F7D-6FF45425D6B5}" destId="{74896AE8-565B-4A5F-8510-1D5565C84EB3}" srcOrd="5" destOrd="0" parTransId="{F4543790-F539-412A-A6AC-447507498853}" sibTransId="{1A688390-A250-43B0-92FA-3A9E0AD68090}"/>
    <dgm:cxn modelId="{221C47B9-451D-4A3C-B7EC-D883FE94DBBD}" srcId="{078A9D21-D123-4BF1-8F7D-6FF45425D6B5}" destId="{9AF379BA-8214-477E-A002-29BA346E749B}" srcOrd="4" destOrd="0" parTransId="{FCE23F05-374A-4CA3-B2FC-C18252EDC039}" sibTransId="{CA979118-7D22-4DCC-B373-4074E5E791C0}"/>
    <dgm:cxn modelId="{3AE778BF-E6E1-405D-A43B-D1764389476F}" srcId="{078A9D21-D123-4BF1-8F7D-6FF45425D6B5}" destId="{90EC9C8D-35D8-4696-B0D7-22ECA50CED2B}" srcOrd="6" destOrd="0" parTransId="{482989EE-B853-4DBD-9C10-31BC5A155A05}" sibTransId="{CFC3ADFB-8F6B-4CB7-B588-CDAA3BBC9D54}"/>
    <dgm:cxn modelId="{A75C9ECA-5D43-4179-AB2D-1D9D68FCF8A2}" srcId="{078A9D21-D123-4BF1-8F7D-6FF45425D6B5}" destId="{4D3BD393-9F08-4C75-962B-AA0F1A543314}" srcOrd="0" destOrd="0" parTransId="{FA5718B2-ACDE-4EB9-A3E4-1A2DED59E6AC}" sibTransId="{B16D5DD0-E337-48E7-9C2B-CDD1199E3E39}"/>
    <dgm:cxn modelId="{F5113AD1-A702-4813-9C1D-F4489CD50BA7}" type="presOf" srcId="{F76506EF-9845-444B-AD66-97673FEE65CF}" destId="{77E214B0-911A-4C3B-B714-215964AE19E6}" srcOrd="0" destOrd="0" presId="urn:microsoft.com/office/officeart/2005/8/layout/chevron1"/>
    <dgm:cxn modelId="{DC5FB9D3-17D4-4579-9993-2E7A084526EA}" type="presOf" srcId="{90EC9C8D-35D8-4696-B0D7-22ECA50CED2B}" destId="{C975436D-3080-48B9-8C61-7BEF4222A9A1}" srcOrd="0" destOrd="0" presId="urn:microsoft.com/office/officeart/2005/8/layout/chevron1"/>
    <dgm:cxn modelId="{A84226EE-9401-459C-BEDB-A732EE8B6BF3}" srcId="{078A9D21-D123-4BF1-8F7D-6FF45425D6B5}" destId="{F76506EF-9845-444B-AD66-97673FEE65CF}" srcOrd="3" destOrd="0" parTransId="{9D0DF551-543F-490B-97F2-8225142D7913}" sibTransId="{96D45C6E-AC16-46CB-B29A-D6BEA1281A34}"/>
    <dgm:cxn modelId="{A6C6D03B-96D5-4B94-8800-1C3F4A68DC17}" type="presParOf" srcId="{55B8E2B0-33EF-4454-9694-EADE163B5BC4}" destId="{7023451A-5CE6-4129-A7C7-9FC278B0B66C}" srcOrd="0" destOrd="0" presId="urn:microsoft.com/office/officeart/2005/8/layout/chevron1"/>
    <dgm:cxn modelId="{AD43BC42-A4F5-433C-9512-B551BBF29873}" type="presParOf" srcId="{55B8E2B0-33EF-4454-9694-EADE163B5BC4}" destId="{7CE3CEFD-0052-42FD-8793-A552B37056B8}" srcOrd="1" destOrd="0" presId="urn:microsoft.com/office/officeart/2005/8/layout/chevron1"/>
    <dgm:cxn modelId="{DE3AAD28-A70A-48E9-AA0F-03DC4707A9EC}" type="presParOf" srcId="{55B8E2B0-33EF-4454-9694-EADE163B5BC4}" destId="{03B7A346-9601-4E6C-AB6B-DD8B547197E9}" srcOrd="2" destOrd="0" presId="urn:microsoft.com/office/officeart/2005/8/layout/chevron1"/>
    <dgm:cxn modelId="{58BEE143-7805-434D-AF3A-22A7F786A3A0}" type="presParOf" srcId="{55B8E2B0-33EF-4454-9694-EADE163B5BC4}" destId="{DDB33C34-AD71-4DB0-8CD0-5BBF0B97FAA5}" srcOrd="3" destOrd="0" presId="urn:microsoft.com/office/officeart/2005/8/layout/chevron1"/>
    <dgm:cxn modelId="{EC211C17-F6CA-4A0B-A1B3-721F738B92A3}" type="presParOf" srcId="{55B8E2B0-33EF-4454-9694-EADE163B5BC4}" destId="{B303CBA1-7E72-4AFA-9553-94267F6C5593}" srcOrd="4" destOrd="0" presId="urn:microsoft.com/office/officeart/2005/8/layout/chevron1"/>
    <dgm:cxn modelId="{164AFE31-7C03-4177-9C45-7CFFA6B313CE}" type="presParOf" srcId="{55B8E2B0-33EF-4454-9694-EADE163B5BC4}" destId="{8D88EF42-E6B5-4AC5-AA4B-12F494A6A642}" srcOrd="5" destOrd="0" presId="urn:microsoft.com/office/officeart/2005/8/layout/chevron1"/>
    <dgm:cxn modelId="{1B245305-CAA7-45DF-8EFD-0D0E4F48607E}" type="presParOf" srcId="{55B8E2B0-33EF-4454-9694-EADE163B5BC4}" destId="{77E214B0-911A-4C3B-B714-215964AE19E6}" srcOrd="6" destOrd="0" presId="urn:microsoft.com/office/officeart/2005/8/layout/chevron1"/>
    <dgm:cxn modelId="{A24C273A-ED47-4F8D-AD30-77A55D07521D}" type="presParOf" srcId="{55B8E2B0-33EF-4454-9694-EADE163B5BC4}" destId="{4C994104-6FA7-40ED-9D58-76264CA0ED6D}" srcOrd="7" destOrd="0" presId="urn:microsoft.com/office/officeart/2005/8/layout/chevron1"/>
    <dgm:cxn modelId="{8BD853C7-EF87-4624-A10A-A3B3321BBF06}" type="presParOf" srcId="{55B8E2B0-33EF-4454-9694-EADE163B5BC4}" destId="{1F16CC02-258D-4F1F-9CDF-4AD061BDD569}" srcOrd="8" destOrd="0" presId="urn:microsoft.com/office/officeart/2005/8/layout/chevron1"/>
    <dgm:cxn modelId="{004CD466-13E5-4CEC-8C69-6BE7D2F005BB}" type="presParOf" srcId="{55B8E2B0-33EF-4454-9694-EADE163B5BC4}" destId="{3A93FE91-1D12-4EBB-B09A-01860D19BCB1}" srcOrd="9" destOrd="0" presId="urn:microsoft.com/office/officeart/2005/8/layout/chevron1"/>
    <dgm:cxn modelId="{FD3BC60C-A595-42FC-9A22-C2827447F089}" type="presParOf" srcId="{55B8E2B0-33EF-4454-9694-EADE163B5BC4}" destId="{32523E61-810F-45F8-98E8-193B7139AB9C}" srcOrd="10" destOrd="0" presId="urn:microsoft.com/office/officeart/2005/8/layout/chevron1"/>
    <dgm:cxn modelId="{0FF02008-B548-4E00-95AB-F20228A22E4D}" type="presParOf" srcId="{55B8E2B0-33EF-4454-9694-EADE163B5BC4}" destId="{6581B6E2-B0EA-41D4-B8CC-DAFABA76B25A}" srcOrd="11" destOrd="0" presId="urn:microsoft.com/office/officeart/2005/8/layout/chevron1"/>
    <dgm:cxn modelId="{DC948055-99FF-461F-B7E2-1F2E32944FCD}" type="presParOf" srcId="{55B8E2B0-33EF-4454-9694-EADE163B5BC4}" destId="{C975436D-3080-48B9-8C61-7BEF4222A9A1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868C19-5265-4D95-A3A5-474D0018B045}">
      <dsp:nvSpPr>
        <dsp:cNvPr id="0" name=""/>
        <dsp:cNvSpPr/>
      </dsp:nvSpPr>
      <dsp:spPr>
        <a:xfrm>
          <a:off x="10223146" y="2260534"/>
          <a:ext cx="176405" cy="30459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45936"/>
              </a:lnTo>
              <a:lnTo>
                <a:pt x="176405" y="3045936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B2BEBE-5A7D-44D7-BC40-43A6175B52C1}">
      <dsp:nvSpPr>
        <dsp:cNvPr id="0" name=""/>
        <dsp:cNvSpPr/>
      </dsp:nvSpPr>
      <dsp:spPr>
        <a:xfrm>
          <a:off x="10223146" y="2260534"/>
          <a:ext cx="176405" cy="22109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10949"/>
              </a:lnTo>
              <a:lnTo>
                <a:pt x="176405" y="2210949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BD5F11-B5D2-4ADF-A769-CB77EC912682}">
      <dsp:nvSpPr>
        <dsp:cNvPr id="0" name=""/>
        <dsp:cNvSpPr/>
      </dsp:nvSpPr>
      <dsp:spPr>
        <a:xfrm>
          <a:off x="10223146" y="2260534"/>
          <a:ext cx="176405" cy="13759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75963"/>
              </a:lnTo>
              <a:lnTo>
                <a:pt x="176405" y="1375963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C552BF-34EC-4409-813C-C4D98B4440AF}">
      <dsp:nvSpPr>
        <dsp:cNvPr id="0" name=""/>
        <dsp:cNvSpPr/>
      </dsp:nvSpPr>
      <dsp:spPr>
        <a:xfrm>
          <a:off x="10223146" y="2260534"/>
          <a:ext cx="176405" cy="5409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0977"/>
              </a:lnTo>
              <a:lnTo>
                <a:pt x="176405" y="540977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538A2C-E4EC-4B6A-8270-CA0B76AC6A2B}">
      <dsp:nvSpPr>
        <dsp:cNvPr id="0" name=""/>
        <dsp:cNvSpPr/>
      </dsp:nvSpPr>
      <dsp:spPr>
        <a:xfrm>
          <a:off x="9982059" y="1425547"/>
          <a:ext cx="711502" cy="2469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3483"/>
              </a:lnTo>
              <a:lnTo>
                <a:pt x="711502" y="123483"/>
              </a:lnTo>
              <a:lnTo>
                <a:pt x="711502" y="246967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A65294-EB4E-457B-941D-2F49767007DA}">
      <dsp:nvSpPr>
        <dsp:cNvPr id="0" name=""/>
        <dsp:cNvSpPr/>
      </dsp:nvSpPr>
      <dsp:spPr>
        <a:xfrm>
          <a:off x="8653772" y="2260534"/>
          <a:ext cx="176405" cy="30459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45936"/>
              </a:lnTo>
              <a:lnTo>
                <a:pt x="176405" y="3045936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6A7971-0A42-48E8-B000-3162B43091E3}">
      <dsp:nvSpPr>
        <dsp:cNvPr id="0" name=""/>
        <dsp:cNvSpPr/>
      </dsp:nvSpPr>
      <dsp:spPr>
        <a:xfrm>
          <a:off x="8653772" y="2260534"/>
          <a:ext cx="176405" cy="22109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10949"/>
              </a:lnTo>
              <a:lnTo>
                <a:pt x="176405" y="2210949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9D73CF-D51B-472E-9923-EA71FAA5D355}">
      <dsp:nvSpPr>
        <dsp:cNvPr id="0" name=""/>
        <dsp:cNvSpPr/>
      </dsp:nvSpPr>
      <dsp:spPr>
        <a:xfrm>
          <a:off x="8653772" y="2260534"/>
          <a:ext cx="176405" cy="13759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75963"/>
              </a:lnTo>
              <a:lnTo>
                <a:pt x="176405" y="1375963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C8EA8E-F183-4474-89E6-F8909998BD1F}">
      <dsp:nvSpPr>
        <dsp:cNvPr id="0" name=""/>
        <dsp:cNvSpPr/>
      </dsp:nvSpPr>
      <dsp:spPr>
        <a:xfrm>
          <a:off x="8653772" y="2260534"/>
          <a:ext cx="176405" cy="5409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0977"/>
              </a:lnTo>
              <a:lnTo>
                <a:pt x="176405" y="540977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33595A-B9C5-4C2D-8FFC-45D07BD12B51}">
      <dsp:nvSpPr>
        <dsp:cNvPr id="0" name=""/>
        <dsp:cNvSpPr/>
      </dsp:nvSpPr>
      <dsp:spPr>
        <a:xfrm>
          <a:off x="9124187" y="1425547"/>
          <a:ext cx="857872" cy="246967"/>
        </a:xfrm>
        <a:custGeom>
          <a:avLst/>
          <a:gdLst/>
          <a:ahLst/>
          <a:cxnLst/>
          <a:rect l="0" t="0" r="0" b="0"/>
          <a:pathLst>
            <a:path>
              <a:moveTo>
                <a:pt x="857872" y="0"/>
              </a:moveTo>
              <a:lnTo>
                <a:pt x="857872" y="123483"/>
              </a:lnTo>
              <a:lnTo>
                <a:pt x="0" y="123483"/>
              </a:lnTo>
              <a:lnTo>
                <a:pt x="0" y="246967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750706-822B-413A-B776-B787E6183161}">
      <dsp:nvSpPr>
        <dsp:cNvPr id="0" name=""/>
        <dsp:cNvSpPr/>
      </dsp:nvSpPr>
      <dsp:spPr>
        <a:xfrm>
          <a:off x="5435405" y="590561"/>
          <a:ext cx="4546653" cy="2469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3483"/>
              </a:lnTo>
              <a:lnTo>
                <a:pt x="4546653" y="123483"/>
              </a:lnTo>
              <a:lnTo>
                <a:pt x="4546653" y="246967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3B55D0-3C6B-4F94-9DA9-5E1BEA9AF048}">
      <dsp:nvSpPr>
        <dsp:cNvPr id="0" name=""/>
        <dsp:cNvSpPr/>
      </dsp:nvSpPr>
      <dsp:spPr>
        <a:xfrm>
          <a:off x="6726623" y="1425547"/>
          <a:ext cx="176405" cy="47159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15908"/>
              </a:lnTo>
              <a:lnTo>
                <a:pt x="176405" y="4715908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FEBE92-45FD-4988-920F-0FD88546269E}">
      <dsp:nvSpPr>
        <dsp:cNvPr id="0" name=""/>
        <dsp:cNvSpPr/>
      </dsp:nvSpPr>
      <dsp:spPr>
        <a:xfrm>
          <a:off x="6726623" y="1425547"/>
          <a:ext cx="176405" cy="38809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80922"/>
              </a:lnTo>
              <a:lnTo>
                <a:pt x="176405" y="3880922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D6A3D7-4176-4C9F-B03F-84F141479AA4}">
      <dsp:nvSpPr>
        <dsp:cNvPr id="0" name=""/>
        <dsp:cNvSpPr/>
      </dsp:nvSpPr>
      <dsp:spPr>
        <a:xfrm>
          <a:off x="6726623" y="1425547"/>
          <a:ext cx="176405" cy="30459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45936"/>
              </a:lnTo>
              <a:lnTo>
                <a:pt x="176405" y="3045936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4EBAA8-DB5F-4BBC-B92C-6503A773F827}">
      <dsp:nvSpPr>
        <dsp:cNvPr id="0" name=""/>
        <dsp:cNvSpPr/>
      </dsp:nvSpPr>
      <dsp:spPr>
        <a:xfrm>
          <a:off x="6726623" y="1425547"/>
          <a:ext cx="176405" cy="22109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10949"/>
              </a:lnTo>
              <a:lnTo>
                <a:pt x="176405" y="2210949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A64F02-E8C8-4C53-B6FE-DBD53640D5DB}">
      <dsp:nvSpPr>
        <dsp:cNvPr id="0" name=""/>
        <dsp:cNvSpPr/>
      </dsp:nvSpPr>
      <dsp:spPr>
        <a:xfrm>
          <a:off x="6726623" y="1425547"/>
          <a:ext cx="176405" cy="13759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75963"/>
              </a:lnTo>
              <a:lnTo>
                <a:pt x="176405" y="1375963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2F24A7-9D09-4AC6-9468-5C4EC4E4902A}">
      <dsp:nvSpPr>
        <dsp:cNvPr id="0" name=""/>
        <dsp:cNvSpPr/>
      </dsp:nvSpPr>
      <dsp:spPr>
        <a:xfrm>
          <a:off x="6726623" y="1425547"/>
          <a:ext cx="176405" cy="5409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0977"/>
              </a:lnTo>
              <a:lnTo>
                <a:pt x="176405" y="540977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7264DF-92DE-4FB0-901E-E9657750E811}">
      <dsp:nvSpPr>
        <dsp:cNvPr id="0" name=""/>
        <dsp:cNvSpPr/>
      </dsp:nvSpPr>
      <dsp:spPr>
        <a:xfrm>
          <a:off x="5435405" y="590561"/>
          <a:ext cx="1761633" cy="2469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3483"/>
              </a:lnTo>
              <a:lnTo>
                <a:pt x="1761633" y="123483"/>
              </a:lnTo>
              <a:lnTo>
                <a:pt x="1761633" y="246967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7FB8F9-BB9C-42B0-9462-7BB71B242AAE}">
      <dsp:nvSpPr>
        <dsp:cNvPr id="0" name=""/>
        <dsp:cNvSpPr/>
      </dsp:nvSpPr>
      <dsp:spPr>
        <a:xfrm>
          <a:off x="4955993" y="1425547"/>
          <a:ext cx="176405" cy="22109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10949"/>
              </a:lnTo>
              <a:lnTo>
                <a:pt x="176405" y="2210949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C6C748-8459-4070-9769-7B24CDA2CA3B}">
      <dsp:nvSpPr>
        <dsp:cNvPr id="0" name=""/>
        <dsp:cNvSpPr/>
      </dsp:nvSpPr>
      <dsp:spPr>
        <a:xfrm>
          <a:off x="4955993" y="1425547"/>
          <a:ext cx="176405" cy="13759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75963"/>
              </a:lnTo>
              <a:lnTo>
                <a:pt x="176405" y="1375963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F309A3-4F0A-4069-9182-F969BA508B0B}">
      <dsp:nvSpPr>
        <dsp:cNvPr id="0" name=""/>
        <dsp:cNvSpPr/>
      </dsp:nvSpPr>
      <dsp:spPr>
        <a:xfrm>
          <a:off x="4955993" y="1425547"/>
          <a:ext cx="176405" cy="5409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0977"/>
              </a:lnTo>
              <a:lnTo>
                <a:pt x="176405" y="540977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986266-DA6B-4FE9-B92B-8C1EA0E124C4}">
      <dsp:nvSpPr>
        <dsp:cNvPr id="0" name=""/>
        <dsp:cNvSpPr/>
      </dsp:nvSpPr>
      <dsp:spPr>
        <a:xfrm>
          <a:off x="5380688" y="590561"/>
          <a:ext cx="91440" cy="246967"/>
        </a:xfrm>
        <a:custGeom>
          <a:avLst/>
          <a:gdLst/>
          <a:ahLst/>
          <a:cxnLst/>
          <a:rect l="0" t="0" r="0" b="0"/>
          <a:pathLst>
            <a:path>
              <a:moveTo>
                <a:pt x="54716" y="0"/>
              </a:moveTo>
              <a:lnTo>
                <a:pt x="54716" y="123483"/>
              </a:lnTo>
              <a:lnTo>
                <a:pt x="45720" y="123483"/>
              </a:lnTo>
              <a:lnTo>
                <a:pt x="45720" y="246967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8ADD0B-7032-4A45-8038-96EC47FBEBA2}">
      <dsp:nvSpPr>
        <dsp:cNvPr id="0" name=""/>
        <dsp:cNvSpPr/>
      </dsp:nvSpPr>
      <dsp:spPr>
        <a:xfrm>
          <a:off x="2993482" y="1425547"/>
          <a:ext cx="148968" cy="30459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45936"/>
              </a:lnTo>
              <a:lnTo>
                <a:pt x="148968" y="3045936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77029D-7912-406C-8CA7-06153ED5DA80}">
      <dsp:nvSpPr>
        <dsp:cNvPr id="0" name=""/>
        <dsp:cNvSpPr/>
      </dsp:nvSpPr>
      <dsp:spPr>
        <a:xfrm>
          <a:off x="2993482" y="1425547"/>
          <a:ext cx="176405" cy="22109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10949"/>
              </a:lnTo>
              <a:lnTo>
                <a:pt x="176405" y="2210949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3BC923-765E-4AA5-9901-5939DA3F5BAD}">
      <dsp:nvSpPr>
        <dsp:cNvPr id="0" name=""/>
        <dsp:cNvSpPr/>
      </dsp:nvSpPr>
      <dsp:spPr>
        <a:xfrm>
          <a:off x="2993482" y="1425547"/>
          <a:ext cx="176405" cy="13759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75963"/>
              </a:lnTo>
              <a:lnTo>
                <a:pt x="176405" y="1375963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8F3469-4F89-4718-A0DA-47CEBCC773D0}">
      <dsp:nvSpPr>
        <dsp:cNvPr id="0" name=""/>
        <dsp:cNvSpPr/>
      </dsp:nvSpPr>
      <dsp:spPr>
        <a:xfrm>
          <a:off x="2993482" y="1425547"/>
          <a:ext cx="176405" cy="5409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0977"/>
              </a:lnTo>
              <a:lnTo>
                <a:pt x="176405" y="540977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BCFE5A-0CE7-4C9A-B317-FCE285418AD4}">
      <dsp:nvSpPr>
        <dsp:cNvPr id="0" name=""/>
        <dsp:cNvSpPr/>
      </dsp:nvSpPr>
      <dsp:spPr>
        <a:xfrm>
          <a:off x="3463896" y="590561"/>
          <a:ext cx="1971508" cy="246967"/>
        </a:xfrm>
        <a:custGeom>
          <a:avLst/>
          <a:gdLst/>
          <a:ahLst/>
          <a:cxnLst/>
          <a:rect l="0" t="0" r="0" b="0"/>
          <a:pathLst>
            <a:path>
              <a:moveTo>
                <a:pt x="1971508" y="0"/>
              </a:moveTo>
              <a:lnTo>
                <a:pt x="1971508" y="123483"/>
              </a:lnTo>
              <a:lnTo>
                <a:pt x="0" y="123483"/>
              </a:lnTo>
              <a:lnTo>
                <a:pt x="0" y="246967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42E5EA-2751-4402-8BBD-9620393D5F01}">
      <dsp:nvSpPr>
        <dsp:cNvPr id="0" name=""/>
        <dsp:cNvSpPr/>
      </dsp:nvSpPr>
      <dsp:spPr>
        <a:xfrm>
          <a:off x="1003521" y="1425547"/>
          <a:ext cx="176405" cy="22109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10949"/>
              </a:lnTo>
              <a:lnTo>
                <a:pt x="176405" y="2210949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0C196F-931F-45AC-A1D8-C7620D98A54B}">
      <dsp:nvSpPr>
        <dsp:cNvPr id="0" name=""/>
        <dsp:cNvSpPr/>
      </dsp:nvSpPr>
      <dsp:spPr>
        <a:xfrm>
          <a:off x="1003521" y="1425547"/>
          <a:ext cx="176405" cy="13759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75963"/>
              </a:lnTo>
              <a:lnTo>
                <a:pt x="176405" y="1375963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FA690C-67F6-4817-A96D-24ACD80F70D2}">
      <dsp:nvSpPr>
        <dsp:cNvPr id="0" name=""/>
        <dsp:cNvSpPr/>
      </dsp:nvSpPr>
      <dsp:spPr>
        <a:xfrm>
          <a:off x="1003521" y="1425547"/>
          <a:ext cx="176405" cy="5409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0977"/>
              </a:lnTo>
              <a:lnTo>
                <a:pt x="176405" y="540977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56EA0F-FD81-4783-8218-BF8381F4B342}">
      <dsp:nvSpPr>
        <dsp:cNvPr id="0" name=""/>
        <dsp:cNvSpPr/>
      </dsp:nvSpPr>
      <dsp:spPr>
        <a:xfrm>
          <a:off x="1473936" y="590561"/>
          <a:ext cx="3961469" cy="246967"/>
        </a:xfrm>
        <a:custGeom>
          <a:avLst/>
          <a:gdLst/>
          <a:ahLst/>
          <a:cxnLst/>
          <a:rect l="0" t="0" r="0" b="0"/>
          <a:pathLst>
            <a:path>
              <a:moveTo>
                <a:pt x="3961469" y="0"/>
              </a:moveTo>
              <a:lnTo>
                <a:pt x="3961469" y="123483"/>
              </a:lnTo>
              <a:lnTo>
                <a:pt x="0" y="123483"/>
              </a:lnTo>
              <a:lnTo>
                <a:pt x="0" y="246967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A6A195-C7E8-4B47-8E00-C4940D4D8394}">
      <dsp:nvSpPr>
        <dsp:cNvPr id="0" name=""/>
        <dsp:cNvSpPr/>
      </dsp:nvSpPr>
      <dsp:spPr>
        <a:xfrm>
          <a:off x="4847386" y="2542"/>
          <a:ext cx="1176037" cy="5880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ProtecTalk</a:t>
          </a:r>
          <a:endParaRPr lang="en-IL" sz="1100" kern="1200" dirty="0"/>
        </a:p>
      </dsp:txBody>
      <dsp:txXfrm>
        <a:off x="4847386" y="2542"/>
        <a:ext cx="1176037" cy="588018"/>
      </dsp:txXfrm>
    </dsp:sp>
    <dsp:sp modelId="{659772D8-B38A-432F-9F76-4607C16717F2}">
      <dsp:nvSpPr>
        <dsp:cNvPr id="0" name=""/>
        <dsp:cNvSpPr/>
      </dsp:nvSpPr>
      <dsp:spPr>
        <a:xfrm>
          <a:off x="885917" y="837529"/>
          <a:ext cx="1176037" cy="5880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dirty="0"/>
            <a:t>1. Foundation &amp; Research</a:t>
          </a:r>
          <a:endParaRPr lang="en-IL" sz="1100" kern="1200" dirty="0"/>
        </a:p>
      </dsp:txBody>
      <dsp:txXfrm>
        <a:off x="885917" y="837529"/>
        <a:ext cx="1176037" cy="588018"/>
      </dsp:txXfrm>
    </dsp:sp>
    <dsp:sp modelId="{83F0DD15-7DCF-4B66-9406-3570DD3EEDD2}">
      <dsp:nvSpPr>
        <dsp:cNvPr id="0" name=""/>
        <dsp:cNvSpPr/>
      </dsp:nvSpPr>
      <dsp:spPr>
        <a:xfrm>
          <a:off x="1179926" y="1672515"/>
          <a:ext cx="1176037" cy="5880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1.1. Conduct Market Research</a:t>
          </a:r>
          <a:endParaRPr lang="en-IL" sz="1100" kern="1200" dirty="0"/>
        </a:p>
      </dsp:txBody>
      <dsp:txXfrm>
        <a:off x="1179926" y="1672515"/>
        <a:ext cx="1176037" cy="588018"/>
      </dsp:txXfrm>
    </dsp:sp>
    <dsp:sp modelId="{9C6FEE76-A6FB-4A9E-AC46-C4825A4AEA69}">
      <dsp:nvSpPr>
        <dsp:cNvPr id="0" name=""/>
        <dsp:cNvSpPr/>
      </dsp:nvSpPr>
      <dsp:spPr>
        <a:xfrm>
          <a:off x="1179926" y="2507502"/>
          <a:ext cx="1176037" cy="5880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1.2. Create Business Plan</a:t>
          </a:r>
          <a:endParaRPr lang="en-IL" sz="1100" kern="1200" dirty="0"/>
        </a:p>
      </dsp:txBody>
      <dsp:txXfrm>
        <a:off x="1179926" y="2507502"/>
        <a:ext cx="1176037" cy="588018"/>
      </dsp:txXfrm>
    </dsp:sp>
    <dsp:sp modelId="{6E4400C0-EB63-4ECC-8C2F-1ACA324A592C}">
      <dsp:nvSpPr>
        <dsp:cNvPr id="0" name=""/>
        <dsp:cNvSpPr/>
      </dsp:nvSpPr>
      <dsp:spPr>
        <a:xfrm>
          <a:off x="1179926" y="3342488"/>
          <a:ext cx="1176037" cy="5880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1.3. Find Potential Customers</a:t>
          </a:r>
          <a:endParaRPr lang="en-IL" sz="1100" kern="1200" dirty="0"/>
        </a:p>
      </dsp:txBody>
      <dsp:txXfrm>
        <a:off x="1179926" y="3342488"/>
        <a:ext cx="1176037" cy="588018"/>
      </dsp:txXfrm>
    </dsp:sp>
    <dsp:sp modelId="{B4F47A91-A159-4A07-B87D-CE52892218C8}">
      <dsp:nvSpPr>
        <dsp:cNvPr id="0" name=""/>
        <dsp:cNvSpPr/>
      </dsp:nvSpPr>
      <dsp:spPr>
        <a:xfrm>
          <a:off x="2875878" y="837529"/>
          <a:ext cx="1176037" cy="5880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2. MVP</a:t>
          </a:r>
          <a:endParaRPr lang="en-IL" sz="1100" kern="1200" dirty="0"/>
        </a:p>
      </dsp:txBody>
      <dsp:txXfrm>
        <a:off x="2875878" y="837529"/>
        <a:ext cx="1176037" cy="588018"/>
      </dsp:txXfrm>
    </dsp:sp>
    <dsp:sp modelId="{928F0C4E-ACC1-4102-9969-BE603A8326ED}">
      <dsp:nvSpPr>
        <dsp:cNvPr id="0" name=""/>
        <dsp:cNvSpPr/>
      </dsp:nvSpPr>
      <dsp:spPr>
        <a:xfrm>
          <a:off x="3169887" y="1672515"/>
          <a:ext cx="1176037" cy="5880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2.1. Define MVP Requirements</a:t>
          </a:r>
          <a:endParaRPr lang="en-IL" sz="1100" kern="1200" dirty="0"/>
        </a:p>
      </dsp:txBody>
      <dsp:txXfrm>
        <a:off x="3169887" y="1672515"/>
        <a:ext cx="1176037" cy="588018"/>
      </dsp:txXfrm>
    </dsp:sp>
    <dsp:sp modelId="{E322C056-4FBB-4972-AE9C-32808C158C11}">
      <dsp:nvSpPr>
        <dsp:cNvPr id="0" name=""/>
        <dsp:cNvSpPr/>
      </dsp:nvSpPr>
      <dsp:spPr>
        <a:xfrm>
          <a:off x="3169887" y="2507502"/>
          <a:ext cx="1176037" cy="5880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2.2. Buy Cloud Services</a:t>
          </a:r>
          <a:endParaRPr lang="en-IL" sz="1100" kern="1200" dirty="0"/>
        </a:p>
      </dsp:txBody>
      <dsp:txXfrm>
        <a:off x="3169887" y="2507502"/>
        <a:ext cx="1176037" cy="588018"/>
      </dsp:txXfrm>
    </dsp:sp>
    <dsp:sp modelId="{2CC78A0F-4970-4815-89EE-ED2008E1D9BD}">
      <dsp:nvSpPr>
        <dsp:cNvPr id="0" name=""/>
        <dsp:cNvSpPr/>
      </dsp:nvSpPr>
      <dsp:spPr>
        <a:xfrm>
          <a:off x="3169887" y="3342488"/>
          <a:ext cx="1176037" cy="5880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2.3. Write MVP Code</a:t>
          </a:r>
          <a:endParaRPr lang="en-IL" sz="1100" kern="1200" dirty="0"/>
        </a:p>
      </dsp:txBody>
      <dsp:txXfrm>
        <a:off x="3169887" y="3342488"/>
        <a:ext cx="1176037" cy="588018"/>
      </dsp:txXfrm>
    </dsp:sp>
    <dsp:sp modelId="{0C7A9D5F-08D7-4774-B62D-10B7A86A988F}">
      <dsp:nvSpPr>
        <dsp:cNvPr id="0" name=""/>
        <dsp:cNvSpPr/>
      </dsp:nvSpPr>
      <dsp:spPr>
        <a:xfrm>
          <a:off x="3142450" y="4177474"/>
          <a:ext cx="1176037" cy="5880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2.4. Test and Refine MVP</a:t>
          </a:r>
          <a:endParaRPr lang="en-IL" sz="1100" kern="1200" dirty="0"/>
        </a:p>
      </dsp:txBody>
      <dsp:txXfrm>
        <a:off x="3142450" y="4177474"/>
        <a:ext cx="1176037" cy="588018"/>
      </dsp:txXfrm>
    </dsp:sp>
    <dsp:sp modelId="{EA2C7EA3-FA3F-45A8-896B-5876F3168269}">
      <dsp:nvSpPr>
        <dsp:cNvPr id="0" name=""/>
        <dsp:cNvSpPr/>
      </dsp:nvSpPr>
      <dsp:spPr>
        <a:xfrm>
          <a:off x="4838390" y="837529"/>
          <a:ext cx="1176037" cy="5880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dirty="0"/>
            <a:t>3. Fundraising</a:t>
          </a:r>
          <a:endParaRPr lang="en-IL" sz="1100" kern="1200" dirty="0"/>
        </a:p>
      </dsp:txBody>
      <dsp:txXfrm>
        <a:off x="4838390" y="837529"/>
        <a:ext cx="1176037" cy="588018"/>
      </dsp:txXfrm>
    </dsp:sp>
    <dsp:sp modelId="{D272ACEF-D9A2-4D68-A50C-423425E9B170}">
      <dsp:nvSpPr>
        <dsp:cNvPr id="0" name=""/>
        <dsp:cNvSpPr/>
      </dsp:nvSpPr>
      <dsp:spPr>
        <a:xfrm>
          <a:off x="5132399" y="1672515"/>
          <a:ext cx="1176037" cy="5880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3.1. Identify &amp; Research Investors</a:t>
          </a:r>
          <a:endParaRPr lang="en-IL" sz="1100" kern="1200" dirty="0"/>
        </a:p>
      </dsp:txBody>
      <dsp:txXfrm>
        <a:off x="5132399" y="1672515"/>
        <a:ext cx="1176037" cy="588018"/>
      </dsp:txXfrm>
    </dsp:sp>
    <dsp:sp modelId="{EFDD84E5-F941-44E7-84A4-6FA9EC9A7FE8}">
      <dsp:nvSpPr>
        <dsp:cNvPr id="0" name=""/>
        <dsp:cNvSpPr/>
      </dsp:nvSpPr>
      <dsp:spPr>
        <a:xfrm>
          <a:off x="5132399" y="2507502"/>
          <a:ext cx="1176037" cy="5880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3.2. Create Pitch Deck</a:t>
          </a:r>
          <a:endParaRPr lang="en-IL" sz="1100" kern="1200" dirty="0"/>
        </a:p>
      </dsp:txBody>
      <dsp:txXfrm>
        <a:off x="5132399" y="2507502"/>
        <a:ext cx="1176037" cy="588018"/>
      </dsp:txXfrm>
    </dsp:sp>
    <dsp:sp modelId="{1F55B314-14A5-4E9D-A133-3871BA03FD5A}">
      <dsp:nvSpPr>
        <dsp:cNvPr id="0" name=""/>
        <dsp:cNvSpPr/>
      </dsp:nvSpPr>
      <dsp:spPr>
        <a:xfrm>
          <a:off x="5132399" y="3342488"/>
          <a:ext cx="1176037" cy="5880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3.3. Meet with Investors &amp; Negotiate Terms</a:t>
          </a:r>
          <a:endParaRPr lang="en-IL" sz="1100" kern="1200" dirty="0"/>
        </a:p>
      </dsp:txBody>
      <dsp:txXfrm>
        <a:off x="5132399" y="3342488"/>
        <a:ext cx="1176037" cy="588018"/>
      </dsp:txXfrm>
    </dsp:sp>
    <dsp:sp modelId="{68D4819F-1E6E-4A0E-97C6-4B872CA87971}">
      <dsp:nvSpPr>
        <dsp:cNvPr id="0" name=""/>
        <dsp:cNvSpPr/>
      </dsp:nvSpPr>
      <dsp:spPr>
        <a:xfrm>
          <a:off x="6609019" y="837529"/>
          <a:ext cx="1176037" cy="5880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4. Company Incorporation</a:t>
          </a:r>
          <a:endParaRPr lang="en-IL" sz="1100" kern="1200" dirty="0"/>
        </a:p>
      </dsp:txBody>
      <dsp:txXfrm>
        <a:off x="6609019" y="837529"/>
        <a:ext cx="1176037" cy="588018"/>
      </dsp:txXfrm>
    </dsp:sp>
    <dsp:sp modelId="{11567DEA-0971-42AD-8B89-B41F24864905}">
      <dsp:nvSpPr>
        <dsp:cNvPr id="0" name=""/>
        <dsp:cNvSpPr/>
      </dsp:nvSpPr>
      <dsp:spPr>
        <a:xfrm>
          <a:off x="6903029" y="1672515"/>
          <a:ext cx="1176037" cy="5880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4.1. Sign Founder's Agreement</a:t>
          </a:r>
          <a:endParaRPr lang="en-IL" sz="1100" kern="1200" dirty="0"/>
        </a:p>
      </dsp:txBody>
      <dsp:txXfrm>
        <a:off x="6903029" y="1672515"/>
        <a:ext cx="1176037" cy="588018"/>
      </dsp:txXfrm>
    </dsp:sp>
    <dsp:sp modelId="{AF52ABE5-E37C-4BF4-9954-0822262D7F1F}">
      <dsp:nvSpPr>
        <dsp:cNvPr id="0" name=""/>
        <dsp:cNvSpPr/>
      </dsp:nvSpPr>
      <dsp:spPr>
        <a:xfrm>
          <a:off x="6903029" y="2507502"/>
          <a:ext cx="1176037" cy="5880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4.2. Register Business</a:t>
          </a:r>
          <a:endParaRPr lang="en-IL" sz="1100" kern="1200" dirty="0"/>
        </a:p>
      </dsp:txBody>
      <dsp:txXfrm>
        <a:off x="6903029" y="2507502"/>
        <a:ext cx="1176037" cy="588018"/>
      </dsp:txXfrm>
    </dsp:sp>
    <dsp:sp modelId="{A2F7E633-FD1F-42D7-9B14-4EADA2FD8EB2}">
      <dsp:nvSpPr>
        <dsp:cNvPr id="0" name=""/>
        <dsp:cNvSpPr/>
      </dsp:nvSpPr>
      <dsp:spPr>
        <a:xfrm>
          <a:off x="6903029" y="3342488"/>
          <a:ext cx="1176037" cy="5880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4.3. Open Business Bank Account</a:t>
          </a:r>
          <a:endParaRPr lang="en-IL" sz="1100" kern="1200" dirty="0"/>
        </a:p>
      </dsp:txBody>
      <dsp:txXfrm>
        <a:off x="6903029" y="3342488"/>
        <a:ext cx="1176037" cy="588018"/>
      </dsp:txXfrm>
    </dsp:sp>
    <dsp:sp modelId="{553C2C99-8F07-4919-9601-3121BC308560}">
      <dsp:nvSpPr>
        <dsp:cNvPr id="0" name=""/>
        <dsp:cNvSpPr/>
      </dsp:nvSpPr>
      <dsp:spPr>
        <a:xfrm>
          <a:off x="6903029" y="4177474"/>
          <a:ext cx="1176037" cy="5880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4.4. Choose Office Location &amp; Sign Lease</a:t>
          </a:r>
          <a:endParaRPr lang="en-IL" sz="1100" kern="1200" dirty="0"/>
        </a:p>
      </dsp:txBody>
      <dsp:txXfrm>
        <a:off x="6903029" y="4177474"/>
        <a:ext cx="1176037" cy="588018"/>
      </dsp:txXfrm>
    </dsp:sp>
    <dsp:sp modelId="{DB359B9E-C2DA-4B9A-BFE7-73830E395ECA}">
      <dsp:nvSpPr>
        <dsp:cNvPr id="0" name=""/>
        <dsp:cNvSpPr/>
      </dsp:nvSpPr>
      <dsp:spPr>
        <a:xfrm>
          <a:off x="6903029" y="5012461"/>
          <a:ext cx="1176037" cy="5880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4.5. Buy Computers &amp; Essential Software</a:t>
          </a:r>
          <a:endParaRPr lang="en-IL" sz="1100" kern="1200" dirty="0"/>
        </a:p>
      </dsp:txBody>
      <dsp:txXfrm>
        <a:off x="6903029" y="5012461"/>
        <a:ext cx="1176037" cy="588018"/>
      </dsp:txXfrm>
    </dsp:sp>
    <dsp:sp modelId="{3578ED16-97A2-4871-93B0-042804F9E6C1}">
      <dsp:nvSpPr>
        <dsp:cNvPr id="0" name=""/>
        <dsp:cNvSpPr/>
      </dsp:nvSpPr>
      <dsp:spPr>
        <a:xfrm>
          <a:off x="6903029" y="5847447"/>
          <a:ext cx="1176037" cy="5880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4.6. Set Up Workstations &amp; IT Infrastructure</a:t>
          </a:r>
          <a:endParaRPr lang="en-IL" sz="1100" kern="1200" dirty="0"/>
        </a:p>
      </dsp:txBody>
      <dsp:txXfrm>
        <a:off x="6903029" y="5847447"/>
        <a:ext cx="1176037" cy="588018"/>
      </dsp:txXfrm>
    </dsp:sp>
    <dsp:sp modelId="{767423F5-B6F3-4258-873D-CBD407C5D6C1}">
      <dsp:nvSpPr>
        <dsp:cNvPr id="0" name=""/>
        <dsp:cNvSpPr/>
      </dsp:nvSpPr>
      <dsp:spPr>
        <a:xfrm>
          <a:off x="9394040" y="837529"/>
          <a:ext cx="1176037" cy="5880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5. Post-MVP Expansion</a:t>
          </a:r>
          <a:endParaRPr lang="en-IL" sz="1100" kern="1200" dirty="0"/>
        </a:p>
      </dsp:txBody>
      <dsp:txXfrm>
        <a:off x="9394040" y="837529"/>
        <a:ext cx="1176037" cy="588018"/>
      </dsp:txXfrm>
    </dsp:sp>
    <dsp:sp modelId="{3812050A-1A72-4BBA-B306-D2E18C314FA4}">
      <dsp:nvSpPr>
        <dsp:cNvPr id="0" name=""/>
        <dsp:cNvSpPr/>
      </dsp:nvSpPr>
      <dsp:spPr>
        <a:xfrm>
          <a:off x="8536168" y="1672515"/>
          <a:ext cx="1176037" cy="5880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5.1. Scale Product &amp; Improve Features</a:t>
          </a:r>
          <a:endParaRPr lang="en-IL" sz="1100" kern="1200" dirty="0"/>
        </a:p>
      </dsp:txBody>
      <dsp:txXfrm>
        <a:off x="8536168" y="1672515"/>
        <a:ext cx="1176037" cy="588018"/>
      </dsp:txXfrm>
    </dsp:sp>
    <dsp:sp modelId="{AAA959F5-DC92-477A-9176-8A273C855472}">
      <dsp:nvSpPr>
        <dsp:cNvPr id="0" name=""/>
        <dsp:cNvSpPr/>
      </dsp:nvSpPr>
      <dsp:spPr>
        <a:xfrm>
          <a:off x="8830177" y="2507502"/>
          <a:ext cx="1176037" cy="5880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5.1.1. Analyze User Feedback &amp; Define Improvements</a:t>
          </a:r>
          <a:endParaRPr lang="en-IL" sz="1100" kern="1200" dirty="0"/>
        </a:p>
      </dsp:txBody>
      <dsp:txXfrm>
        <a:off x="8830177" y="2507502"/>
        <a:ext cx="1176037" cy="588018"/>
      </dsp:txXfrm>
    </dsp:sp>
    <dsp:sp modelId="{6C92899A-9754-4D45-8A70-B699CCAB363E}">
      <dsp:nvSpPr>
        <dsp:cNvPr id="0" name=""/>
        <dsp:cNvSpPr/>
      </dsp:nvSpPr>
      <dsp:spPr>
        <a:xfrm>
          <a:off x="8830177" y="3342488"/>
          <a:ext cx="1176037" cy="5880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5.1.2. Develop &amp; Test New Features</a:t>
          </a:r>
          <a:endParaRPr lang="en-IL" sz="1100" kern="1200" dirty="0"/>
        </a:p>
      </dsp:txBody>
      <dsp:txXfrm>
        <a:off x="8830177" y="3342488"/>
        <a:ext cx="1176037" cy="588018"/>
      </dsp:txXfrm>
    </dsp:sp>
    <dsp:sp modelId="{E38B5940-FE1F-4B6D-A1B0-8F97F159F6EC}">
      <dsp:nvSpPr>
        <dsp:cNvPr id="0" name=""/>
        <dsp:cNvSpPr/>
      </dsp:nvSpPr>
      <dsp:spPr>
        <a:xfrm>
          <a:off x="8830177" y="4177474"/>
          <a:ext cx="1176037" cy="5880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5.1.3. Launch Feature Updates &amp; Track Adoption</a:t>
          </a:r>
          <a:endParaRPr lang="en-IL" sz="1100" kern="1200" dirty="0"/>
        </a:p>
      </dsp:txBody>
      <dsp:txXfrm>
        <a:off x="8830177" y="4177474"/>
        <a:ext cx="1176037" cy="588018"/>
      </dsp:txXfrm>
    </dsp:sp>
    <dsp:sp modelId="{D4C7098C-DA40-4714-A6F4-AF04E9B84B3F}">
      <dsp:nvSpPr>
        <dsp:cNvPr id="0" name=""/>
        <dsp:cNvSpPr/>
      </dsp:nvSpPr>
      <dsp:spPr>
        <a:xfrm>
          <a:off x="8830177" y="5012461"/>
          <a:ext cx="1176037" cy="5880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5.1.4. Hire Developers &amp; Designers</a:t>
          </a:r>
          <a:endParaRPr lang="en-IL" sz="1100" kern="1200" dirty="0"/>
        </a:p>
      </dsp:txBody>
      <dsp:txXfrm>
        <a:off x="8830177" y="5012461"/>
        <a:ext cx="1176037" cy="588018"/>
      </dsp:txXfrm>
    </dsp:sp>
    <dsp:sp modelId="{6C7746CB-0BFE-4D0C-B987-4F7260B3B360}">
      <dsp:nvSpPr>
        <dsp:cNvPr id="0" name=""/>
        <dsp:cNvSpPr/>
      </dsp:nvSpPr>
      <dsp:spPr>
        <a:xfrm>
          <a:off x="10105542" y="1672515"/>
          <a:ext cx="1176037" cy="5880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5.2. Marketing &amp; Customer Acquisition</a:t>
          </a:r>
          <a:endParaRPr lang="en-IL" sz="1100" kern="1200" dirty="0"/>
        </a:p>
      </dsp:txBody>
      <dsp:txXfrm>
        <a:off x="10105542" y="1672515"/>
        <a:ext cx="1176037" cy="588018"/>
      </dsp:txXfrm>
    </dsp:sp>
    <dsp:sp modelId="{D6D99D93-EAB4-4BD4-BB70-826A453A9FCE}">
      <dsp:nvSpPr>
        <dsp:cNvPr id="0" name=""/>
        <dsp:cNvSpPr/>
      </dsp:nvSpPr>
      <dsp:spPr>
        <a:xfrm>
          <a:off x="10399552" y="2507502"/>
          <a:ext cx="1176037" cy="5880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5.2.1. Require the ProtecTalk domain</a:t>
          </a:r>
          <a:endParaRPr lang="en-IL" sz="1100" kern="1200" dirty="0"/>
        </a:p>
      </dsp:txBody>
      <dsp:txXfrm>
        <a:off x="10399552" y="2507502"/>
        <a:ext cx="1176037" cy="588018"/>
      </dsp:txXfrm>
    </dsp:sp>
    <dsp:sp modelId="{1DEDC803-0A17-4944-8051-9535AD5B3233}">
      <dsp:nvSpPr>
        <dsp:cNvPr id="0" name=""/>
        <dsp:cNvSpPr/>
      </dsp:nvSpPr>
      <dsp:spPr>
        <a:xfrm>
          <a:off x="10399552" y="3342488"/>
          <a:ext cx="1176037" cy="5880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5.2.2. Develop Branding &amp; Website</a:t>
          </a:r>
          <a:endParaRPr lang="en-IL" sz="1100" kern="1200" dirty="0"/>
        </a:p>
      </dsp:txBody>
      <dsp:txXfrm>
        <a:off x="10399552" y="3342488"/>
        <a:ext cx="1176037" cy="588018"/>
      </dsp:txXfrm>
    </dsp:sp>
    <dsp:sp modelId="{1E03E7A8-137D-409A-8FC9-8FB68CA5E788}">
      <dsp:nvSpPr>
        <dsp:cNvPr id="0" name=""/>
        <dsp:cNvSpPr/>
      </dsp:nvSpPr>
      <dsp:spPr>
        <a:xfrm>
          <a:off x="10399552" y="4177474"/>
          <a:ext cx="1176037" cy="5880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5.2.3. Run Google &amp; Facebook Ads</a:t>
          </a:r>
          <a:endParaRPr lang="en-IL" sz="1100" kern="1200" dirty="0"/>
        </a:p>
      </dsp:txBody>
      <dsp:txXfrm>
        <a:off x="10399552" y="4177474"/>
        <a:ext cx="1176037" cy="588018"/>
      </dsp:txXfrm>
    </dsp:sp>
    <dsp:sp modelId="{E4F1B270-75A8-4A6A-A671-83534F5211CF}">
      <dsp:nvSpPr>
        <dsp:cNvPr id="0" name=""/>
        <dsp:cNvSpPr/>
      </dsp:nvSpPr>
      <dsp:spPr>
        <a:xfrm>
          <a:off x="10399552" y="5012461"/>
          <a:ext cx="1176037" cy="5880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5.2.4. Launch Targeted Marketing Campaign</a:t>
          </a:r>
          <a:endParaRPr lang="en-IL" sz="1100" kern="1200" dirty="0"/>
        </a:p>
      </dsp:txBody>
      <dsp:txXfrm>
        <a:off x="10399552" y="5012461"/>
        <a:ext cx="1176037" cy="5880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23451A-5CE6-4129-A7C7-9FC278B0B66C}">
      <dsp:nvSpPr>
        <dsp:cNvPr id="0" name=""/>
        <dsp:cNvSpPr/>
      </dsp:nvSpPr>
      <dsp:spPr>
        <a:xfrm>
          <a:off x="0" y="2215122"/>
          <a:ext cx="1709654" cy="68386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7 April 2025 – </a:t>
          </a:r>
          <a:r>
            <a:rPr lang="en-US" sz="1100" kern="1200" dirty="0"/>
            <a:t>Signed Founders Agreement</a:t>
          </a:r>
          <a:endParaRPr lang="en-IL" sz="1100" kern="1200" dirty="0"/>
        </a:p>
      </dsp:txBody>
      <dsp:txXfrm>
        <a:off x="341931" y="2215122"/>
        <a:ext cx="1025793" cy="683861"/>
      </dsp:txXfrm>
    </dsp:sp>
    <dsp:sp modelId="{03B7A346-9601-4E6C-AB6B-DD8B547197E9}">
      <dsp:nvSpPr>
        <dsp:cNvPr id="0" name=""/>
        <dsp:cNvSpPr/>
      </dsp:nvSpPr>
      <dsp:spPr>
        <a:xfrm>
          <a:off x="1538689" y="2215122"/>
          <a:ext cx="1709654" cy="68386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9 April 2025 – </a:t>
          </a:r>
          <a:r>
            <a:rPr lang="en-US" sz="1100" kern="1200" dirty="0"/>
            <a:t>Business Plan Ready</a:t>
          </a:r>
          <a:endParaRPr lang="en-IL" sz="1100" kern="1200" dirty="0"/>
        </a:p>
      </dsp:txBody>
      <dsp:txXfrm>
        <a:off x="1880620" y="2215122"/>
        <a:ext cx="1025793" cy="683861"/>
      </dsp:txXfrm>
    </dsp:sp>
    <dsp:sp modelId="{B303CBA1-7E72-4AFA-9553-94267F6C5593}">
      <dsp:nvSpPr>
        <dsp:cNvPr id="0" name=""/>
        <dsp:cNvSpPr/>
      </dsp:nvSpPr>
      <dsp:spPr>
        <a:xfrm>
          <a:off x="3077378" y="2215122"/>
          <a:ext cx="1709654" cy="68386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1 June 2025 – </a:t>
          </a:r>
          <a:r>
            <a:rPr lang="en-US" sz="1100" kern="1200" dirty="0"/>
            <a:t>MVP Demo Ready</a:t>
          </a:r>
          <a:endParaRPr lang="en-IL" sz="1100" kern="1200" dirty="0"/>
        </a:p>
      </dsp:txBody>
      <dsp:txXfrm>
        <a:off x="3419309" y="2215122"/>
        <a:ext cx="1025793" cy="683861"/>
      </dsp:txXfrm>
    </dsp:sp>
    <dsp:sp modelId="{77E214B0-911A-4C3B-B714-215964AE19E6}">
      <dsp:nvSpPr>
        <dsp:cNvPr id="0" name=""/>
        <dsp:cNvSpPr/>
      </dsp:nvSpPr>
      <dsp:spPr>
        <a:xfrm>
          <a:off x="4616067" y="2215122"/>
          <a:ext cx="1709654" cy="68386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10 June 2025 – </a:t>
          </a:r>
          <a:r>
            <a:rPr lang="en-US" sz="1100" kern="1200" dirty="0"/>
            <a:t>Pitch Deck Ready</a:t>
          </a:r>
          <a:endParaRPr lang="en-IL" sz="1100" kern="1200" dirty="0"/>
        </a:p>
      </dsp:txBody>
      <dsp:txXfrm>
        <a:off x="4957998" y="2215122"/>
        <a:ext cx="1025793" cy="683861"/>
      </dsp:txXfrm>
    </dsp:sp>
    <dsp:sp modelId="{1F16CC02-258D-4F1F-9CDF-4AD061BDD569}">
      <dsp:nvSpPr>
        <dsp:cNvPr id="0" name=""/>
        <dsp:cNvSpPr/>
      </dsp:nvSpPr>
      <dsp:spPr>
        <a:xfrm>
          <a:off x="6154756" y="2215122"/>
          <a:ext cx="1709654" cy="68386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29 August 2025 –</a:t>
          </a:r>
          <a:r>
            <a:rPr lang="en-US" sz="1100" kern="1200" dirty="0"/>
            <a:t> Initial Funding Secured</a:t>
          </a:r>
          <a:endParaRPr lang="en-IL" sz="1100" kern="1200" dirty="0"/>
        </a:p>
      </dsp:txBody>
      <dsp:txXfrm>
        <a:off x="6496687" y="2215122"/>
        <a:ext cx="1025793" cy="683861"/>
      </dsp:txXfrm>
    </dsp:sp>
    <dsp:sp modelId="{32523E61-810F-45F8-98E8-193B7139AB9C}">
      <dsp:nvSpPr>
        <dsp:cNvPr id="0" name=""/>
        <dsp:cNvSpPr/>
      </dsp:nvSpPr>
      <dsp:spPr>
        <a:xfrm>
          <a:off x="7693445" y="2215122"/>
          <a:ext cx="1709654" cy="68386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9 September 2025 – </a:t>
          </a:r>
          <a:r>
            <a:rPr lang="en-US" sz="1100" kern="1200" dirty="0"/>
            <a:t>Beta Version Ready</a:t>
          </a:r>
          <a:endParaRPr lang="en-IL" sz="1100" kern="1200" dirty="0"/>
        </a:p>
      </dsp:txBody>
      <dsp:txXfrm>
        <a:off x="8035376" y="2215122"/>
        <a:ext cx="1025793" cy="683861"/>
      </dsp:txXfrm>
    </dsp:sp>
    <dsp:sp modelId="{C975436D-3080-48B9-8C61-7BEF4222A9A1}">
      <dsp:nvSpPr>
        <dsp:cNvPr id="0" name=""/>
        <dsp:cNvSpPr/>
      </dsp:nvSpPr>
      <dsp:spPr>
        <a:xfrm>
          <a:off x="9232134" y="2215122"/>
          <a:ext cx="1709654" cy="68386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31 March 2026 – </a:t>
          </a:r>
          <a:r>
            <a:rPr lang="en-US" sz="1100" kern="1200" dirty="0"/>
            <a:t>Reached 1,000 Users</a:t>
          </a:r>
          <a:endParaRPr lang="en-IL" sz="1100" kern="1200" dirty="0"/>
        </a:p>
      </dsp:txBody>
      <dsp:txXfrm>
        <a:off x="9574065" y="2215122"/>
        <a:ext cx="1025793" cy="6838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fld id="{C3061233-F481-4906-9024-AF64FBDED9EB}" type="datetimeFigureOut">
              <a:rPr lang="en-IL" smtClean="0"/>
              <a:t>Wed, 09/04/2025</a:t>
            </a:fld>
            <a:endParaRPr lang="en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en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fld id="{341F04CA-C803-4DD7-B353-DA2D2A65065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35362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1F04CA-C803-4DD7-B353-DA2D2A65065A}" type="slidenum">
              <a:rPr lang="en-IL" smtClean="0"/>
              <a:t>1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488534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1F04CA-C803-4DD7-B353-DA2D2A65065A}" type="slidenum">
              <a:rPr lang="en-IL" smtClean="0"/>
              <a:t>13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542118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1F04CA-C803-4DD7-B353-DA2D2A65065A}" type="slidenum">
              <a:rPr lang="en-IL" smtClean="0"/>
              <a:t>3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87568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1F04CA-C803-4DD7-B353-DA2D2A65065A}" type="slidenum">
              <a:rPr lang="en-IL" smtClean="0"/>
              <a:t>5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104708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BDA0A2-5286-B665-E02B-EE08A3FEEF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>
            <a:extLst>
              <a:ext uri="{FF2B5EF4-FFF2-40B4-BE49-F238E27FC236}">
                <a16:creationId xmlns:a16="http://schemas.microsoft.com/office/drawing/2014/main" id="{0AA85C4C-CC2E-592E-F530-4901DED2C6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>
            <a:extLst>
              <a:ext uri="{FF2B5EF4-FFF2-40B4-BE49-F238E27FC236}">
                <a16:creationId xmlns:a16="http://schemas.microsoft.com/office/drawing/2014/main" id="{AB882BFA-31F4-B36F-27B0-718562CD72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7B5103F7-DC04-7519-243F-9771E63E8E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1F04CA-C803-4DD7-B353-DA2D2A65065A}" type="slidenum">
              <a:rPr lang="en-IL" smtClean="0"/>
              <a:t>6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369212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1F04CA-C803-4DD7-B353-DA2D2A65065A}" type="slidenum">
              <a:rPr lang="en-IL" smtClean="0"/>
              <a:t>7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723309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5799D5-3EF1-1C10-F3A6-0A25691458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>
            <a:extLst>
              <a:ext uri="{FF2B5EF4-FFF2-40B4-BE49-F238E27FC236}">
                <a16:creationId xmlns:a16="http://schemas.microsoft.com/office/drawing/2014/main" id="{D442F145-0403-3A14-6019-A32B1191414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>
            <a:extLst>
              <a:ext uri="{FF2B5EF4-FFF2-40B4-BE49-F238E27FC236}">
                <a16:creationId xmlns:a16="http://schemas.microsoft.com/office/drawing/2014/main" id="{49853386-D8F3-6930-1BA7-7F585B147E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BE948BDE-7A3D-9ECA-C818-E2F831460B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1F04CA-C803-4DD7-B353-DA2D2A65065A}" type="slidenum">
              <a:rPr lang="en-IL" smtClean="0"/>
              <a:t>8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899293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8EEFE9-3934-7403-12A4-F09C8C36F2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>
            <a:extLst>
              <a:ext uri="{FF2B5EF4-FFF2-40B4-BE49-F238E27FC236}">
                <a16:creationId xmlns:a16="http://schemas.microsoft.com/office/drawing/2014/main" id="{CB41D00B-3F1C-8775-88F8-035C7D72713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>
            <a:extLst>
              <a:ext uri="{FF2B5EF4-FFF2-40B4-BE49-F238E27FC236}">
                <a16:creationId xmlns:a16="http://schemas.microsoft.com/office/drawing/2014/main" id="{49E66CA1-1AC9-E987-9ECD-03E7952AB6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F3C4E141-6706-A362-CB10-63CC468410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1F04CA-C803-4DD7-B353-DA2D2A65065A}" type="slidenum">
              <a:rPr lang="en-IL" smtClean="0"/>
              <a:t>9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736116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1F04CA-C803-4DD7-B353-DA2D2A65065A}" type="slidenum">
              <a:rPr lang="en-IL" smtClean="0"/>
              <a:t>10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668106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A84E06-F818-0C86-D451-282308A65C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>
            <a:extLst>
              <a:ext uri="{FF2B5EF4-FFF2-40B4-BE49-F238E27FC236}">
                <a16:creationId xmlns:a16="http://schemas.microsoft.com/office/drawing/2014/main" id="{1B618155-B02D-30F9-7475-F89BC4B425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>
            <a:extLst>
              <a:ext uri="{FF2B5EF4-FFF2-40B4-BE49-F238E27FC236}">
                <a16:creationId xmlns:a16="http://schemas.microsoft.com/office/drawing/2014/main" id="{9A0AA70E-3F32-4407-65BE-46B565D87F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DB863700-0A7A-422F-3170-8C561743DF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1F04CA-C803-4DD7-B353-DA2D2A65065A}" type="slidenum">
              <a:rPr lang="en-IL" smtClean="0"/>
              <a:t>12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78531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6B17AC3-08D9-8BD0-9777-75D57217DA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1D84B23E-D505-F69A-9550-3CC87D5006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DB6737BD-9851-68BA-3910-48567651E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71C30-622D-4C24-A52E-708554EBC32A}" type="datetimeFigureOut">
              <a:rPr lang="he-IL" smtClean="0"/>
              <a:t>י"א/ניסן/תשפ"ה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5D007CB-EFA6-9245-4C8A-BD0D2E122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1BF77B0-CE87-20E8-601E-3F675FA84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1A346-FE25-42AE-9144-63BBD319964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48806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538D2DB-97A2-7B9D-4A44-6911EA494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9B6346E5-3F46-DD1E-CFE3-CC08E8D255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B15CDDBD-99A0-56CC-4282-0DB5F4DBD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71C30-622D-4C24-A52E-708554EBC32A}" type="datetimeFigureOut">
              <a:rPr lang="he-IL" smtClean="0"/>
              <a:t>י"א/ניסן/תשפ"ה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93E943AD-B063-2EA1-B0C4-0516B20E8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C397ADC3-AAD9-EEA9-989A-E1E8F6486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1A346-FE25-42AE-9144-63BBD319964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85489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8A977D21-38D3-E63C-5ABB-A66D9C0F25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CDC3D850-678A-9C8D-0790-8FFEE95124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587F517-5D89-ADFB-667E-99E5A48E6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71C30-622D-4C24-A52E-708554EBC32A}" type="datetimeFigureOut">
              <a:rPr lang="he-IL" smtClean="0"/>
              <a:t>י"א/ניסן/תשפ"ה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467EB51-B007-75A8-3E40-F421ADADB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0C1F72F-C89C-CA1B-7EFE-87DB0948C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1A346-FE25-42AE-9144-63BBD319964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53487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5FEA090-F8F5-531C-43C6-7CBE70B28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5A4E8AB-07EE-8ED0-A49C-10B1E8E1D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2FAE462-2EC5-2376-4354-FF4E34B5D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71C30-622D-4C24-A52E-708554EBC32A}" type="datetimeFigureOut">
              <a:rPr lang="he-IL" smtClean="0"/>
              <a:t>י"א/ניסן/תשפ"ה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924D8A5-F7CF-72CB-56AE-E1E4F1760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028CF0E-6557-36D9-37D8-3E21DEC01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1A346-FE25-42AE-9144-63BBD319964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16880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946C265-E4CB-44E8-17D0-015B90E7C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65B2876B-4F65-1C94-A600-A12153D467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7D452AF-EDE8-1EFF-86B1-CC5DF6ED3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71C30-622D-4C24-A52E-708554EBC32A}" type="datetimeFigureOut">
              <a:rPr lang="he-IL" smtClean="0"/>
              <a:t>י"א/ניסן/תשפ"ה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05B97FF4-61FF-0512-51C9-29B36E36C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6D34D7F-14EA-B6A9-C7F0-6ED23E3B5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1A346-FE25-42AE-9144-63BBD319964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54011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37A09B5-AC3F-5757-E3FA-71167C2B6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4F56105-2DAE-6BB0-270B-456FF1271A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CBBC2636-1761-9F0E-F5FA-489A6D01E4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D1BAB7B4-2F9D-7F68-F2D3-9DDD85612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71C30-622D-4C24-A52E-708554EBC32A}" type="datetimeFigureOut">
              <a:rPr lang="he-IL" smtClean="0"/>
              <a:t>י"א/ניסן/תשפ"ה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DD35D3A5-E64C-2BAD-89A8-C273AA9BB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07CB340B-5E8C-800D-9A67-4C8691AD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1A346-FE25-42AE-9144-63BBD319964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60782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9C739F2-271F-95A4-3B56-BFD3DD5FA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AD8B7FC5-551C-98F4-5354-3DB0332BE1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634E68CB-8A25-787D-A83B-2EDCC3A66D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C1929446-7E19-41CE-1BA2-3A6E4121DD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7F0E250C-AB79-BCC2-E7A7-4CAD9BD270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F2187647-9ABB-6E4C-228D-F949AAFE1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71C30-622D-4C24-A52E-708554EBC32A}" type="datetimeFigureOut">
              <a:rPr lang="he-IL" smtClean="0"/>
              <a:t>י"א/ניסן/תשפ"ה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9219008D-C1BE-EB98-64DD-038C6AFC4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CD23B6F9-CEA2-E9A8-381B-A96E4930A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1A346-FE25-42AE-9144-63BBD319964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58768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A813322-7C02-F59F-48C1-5B23FCB8D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837CD79D-6EBC-0D7D-6E70-42F156D60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71C30-622D-4C24-A52E-708554EBC32A}" type="datetimeFigureOut">
              <a:rPr lang="he-IL" smtClean="0"/>
              <a:t>י"א/ניסן/תשפ"ה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AF19715F-02E1-595D-2653-657CB3AC1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4476512A-5990-E6DE-C979-80271C917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1A346-FE25-42AE-9144-63BBD319964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83862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697B7B8A-2553-EC35-C852-455A24C57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71C30-622D-4C24-A52E-708554EBC32A}" type="datetimeFigureOut">
              <a:rPr lang="he-IL" smtClean="0"/>
              <a:t>י"א/ניסן/תשפ"ה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05F954FE-5F11-B86A-E434-D71BF6EE9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6E15305A-2024-A9C4-0F6F-7B1483239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1A346-FE25-42AE-9144-63BBD319964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02030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5F0AB94-E50C-E989-A065-5CF226267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84F05FF-9335-72A6-85C8-D60BC19752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3F9E6CE9-4C3E-D418-0489-44BA71FF20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FD97E58C-CF9D-4DDC-3493-D339B7F16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71C30-622D-4C24-A52E-708554EBC32A}" type="datetimeFigureOut">
              <a:rPr lang="he-IL" smtClean="0"/>
              <a:t>י"א/ניסן/תשפ"ה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F5B66134-4950-6DB5-D30D-ACA6CEDB4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418954FF-90C5-755C-A4A2-CD744FDC3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1A346-FE25-42AE-9144-63BBD319964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59327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61FBC5A-1810-D9E5-A302-12E64DD99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A6E7E571-3A9F-AEEC-07C7-FD7C2EA414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C55C6BC4-4D58-F279-C8E7-7F85D97512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C0B0BE3D-597C-68BA-CAED-D616DF17F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71C30-622D-4C24-A52E-708554EBC32A}" type="datetimeFigureOut">
              <a:rPr lang="he-IL" smtClean="0"/>
              <a:t>י"א/ניסן/תשפ"ה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7FD3C0A5-4B88-9F63-F806-7D2552F83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CF3D5F6F-34F0-E158-BCB2-2183DB715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1A346-FE25-42AE-9144-63BBD319964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62342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F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6DBD828D-50C3-A705-8A26-7AFB3D80B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FE069E7C-38C5-E702-71A9-3FC740487F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14E30795-7CF8-2F3B-284E-AF7673CE40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8071C30-622D-4C24-A52E-708554EBC32A}" type="datetimeFigureOut">
              <a:rPr lang="he-IL" smtClean="0"/>
              <a:t>י"א/ניסן/תשפ"ה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AB868B36-CA1B-B95A-E0EA-D21E43258C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E6C4103-570C-3691-8871-19A095DD23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71A346-FE25-42AE-9144-63BBD319964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38173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mondey.com/" TargetMode="External"/><Relationship Id="rId4" Type="http://schemas.openxmlformats.org/officeDocument/2006/relationships/image" Target="../media/image22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hyperlink" Target="https://www2.census.gov/programs-surveys/popest/tables/2020-2023/national/asrh/nc-est2023-agesex.xlsx" TargetMode="Externa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10" Type="http://schemas.openxmlformats.org/officeDocument/2006/relationships/image" Target="../media/image7.svg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hyperlink" Target="https://www.statista.com/statistics/489255/percentage-of-us-smartphone-owners-by-age-group/" TargetMode="External"/><Relationship Id="rId7" Type="http://schemas.openxmlformats.org/officeDocument/2006/relationships/image" Target="../media/image12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15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hyperlink" Target="https://www.ic3.gov/AnnualReport/Reports/2023_IC3ElderFraudReport.pdf" TargetMode="External"/><Relationship Id="rId9" Type="http://schemas.openxmlformats.org/officeDocument/2006/relationships/image" Target="../media/image17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9BAFCF5-D1D8-25F8-E9C9-A1B9637E99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02" b="34648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85B41407-2930-E0BB-77B6-62A79FE914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ProtecTalk – Business Model Canvas</a:t>
            </a:r>
            <a:endParaRPr lang="he-I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3419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F736D2-C548-936E-AE8E-1D1D62A2C1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דיאגרמה 3">
            <a:extLst>
              <a:ext uri="{FF2B5EF4-FFF2-40B4-BE49-F238E27FC236}">
                <a16:creationId xmlns:a16="http://schemas.microsoft.com/office/drawing/2014/main" id="{9484D4D7-8C84-20D3-2C91-479A7F0433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18665242"/>
              </p:ext>
            </p:extLst>
          </p:nvPr>
        </p:nvGraphicFramePr>
        <p:xfrm>
          <a:off x="203586" y="209995"/>
          <a:ext cx="11784827" cy="64380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כותרת 1">
            <a:extLst>
              <a:ext uri="{FF2B5EF4-FFF2-40B4-BE49-F238E27FC236}">
                <a16:creationId xmlns:a16="http://schemas.microsoft.com/office/drawing/2014/main" id="{1FC9A573-E88F-1FF4-F786-001718D2F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937060"/>
            <a:ext cx="1691710" cy="1030668"/>
          </a:xfrm>
        </p:spPr>
        <p:txBody>
          <a:bodyPr anchor="b">
            <a:normAutofit/>
          </a:bodyPr>
          <a:lstStyle/>
          <a:p>
            <a:pPr algn="ctr"/>
            <a:r>
              <a:rPr lang="en-US" sz="5400" b="1" dirty="0"/>
              <a:t>WBS</a:t>
            </a:r>
            <a:endParaRPr lang="he-IL" sz="5400" b="1" dirty="0"/>
          </a:p>
        </p:txBody>
      </p:sp>
      <p:pic>
        <p:nvPicPr>
          <p:cNvPr id="9" name="Picture 2" descr="תמונה שמכילה לוגו, סמל, טקסט, סימן מסחרי&#10;&#10;תוכן שנוצר על-ידי בינה מלאכותית עשוי להיות שגוי.">
            <a:extLst>
              <a:ext uri="{FF2B5EF4-FFF2-40B4-BE49-F238E27FC236}">
                <a16:creationId xmlns:a16="http://schemas.microsoft.com/office/drawing/2014/main" id="{A9E78B6C-FBC7-C1ED-29EA-7F3E454C7B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" t="12266" r="2975" b="14242"/>
          <a:stretch/>
        </p:blipFill>
        <p:spPr bwMode="auto">
          <a:xfrm>
            <a:off x="11331400" y="0"/>
            <a:ext cx="860600" cy="657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6033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כותרת 1">
            <a:extLst>
              <a:ext uri="{FF2B5EF4-FFF2-40B4-BE49-F238E27FC236}">
                <a16:creationId xmlns:a16="http://schemas.microsoft.com/office/drawing/2014/main" id="{DE9B6BED-1BA5-91B2-0EBB-C8F55C810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937060"/>
            <a:ext cx="1691710" cy="1030668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US" sz="5400" b="1" dirty="0"/>
              <a:t>Gantt</a:t>
            </a:r>
            <a:endParaRPr lang="he-IL" sz="5400" b="1" dirty="0"/>
          </a:p>
        </p:txBody>
      </p:sp>
      <p:pic>
        <p:nvPicPr>
          <p:cNvPr id="18" name="Picture 2" descr="תמונה שמכילה לוגו, סמל, טקסט, סימן מסחרי&#10;&#10;תוכן שנוצר על-ידי בינה מלאכותית עשוי להיות שגוי.">
            <a:extLst>
              <a:ext uri="{FF2B5EF4-FFF2-40B4-BE49-F238E27FC236}">
                <a16:creationId xmlns:a16="http://schemas.microsoft.com/office/drawing/2014/main" id="{1A8D0BE1-77FB-2F67-7031-5BC6603DDE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" t="12266" r="2975" b="14242"/>
          <a:stretch/>
        </p:blipFill>
        <p:spPr bwMode="auto">
          <a:xfrm>
            <a:off x="11331400" y="0"/>
            <a:ext cx="860600" cy="657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תמונה 21">
            <a:extLst>
              <a:ext uri="{FF2B5EF4-FFF2-40B4-BE49-F238E27FC236}">
                <a16:creationId xmlns:a16="http://schemas.microsoft.com/office/drawing/2014/main" id="{13DF117D-C6B2-4FF0-4264-58B21E2B06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681" y="678374"/>
            <a:ext cx="10756638" cy="5501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2976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660293-5A89-28C3-4BF9-175616952B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65C2AC7-2525-7A42-5E0D-21530A9E0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pPr algn="l"/>
            <a:r>
              <a:rPr lang="en-US" sz="5400" b="1" dirty="0"/>
              <a:t>Project Timeline</a:t>
            </a:r>
            <a:endParaRPr lang="he-IL" sz="5400" b="1" dirty="0"/>
          </a:p>
        </p:txBody>
      </p:sp>
      <p:pic>
        <p:nvPicPr>
          <p:cNvPr id="3" name="Picture 2" descr="תמונה שמכילה לוגו, סמל, טקסט, סימן מסחרי&#10;&#10;תוכן שנוצר על-ידי בינה מלאכותית עשוי להיות שגוי.">
            <a:extLst>
              <a:ext uri="{FF2B5EF4-FFF2-40B4-BE49-F238E27FC236}">
                <a16:creationId xmlns:a16="http://schemas.microsoft.com/office/drawing/2014/main" id="{A6D62CE2-0D24-BE36-DEBD-BD35F97C08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" t="-1" r="2975" b="14242"/>
          <a:stretch/>
        </p:blipFill>
        <p:spPr bwMode="auto">
          <a:xfrm>
            <a:off x="10389037" y="520325"/>
            <a:ext cx="1156256" cy="1030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מחבר ישר 13">
            <a:extLst>
              <a:ext uri="{FF2B5EF4-FFF2-40B4-BE49-F238E27FC236}">
                <a16:creationId xmlns:a16="http://schemas.microsoft.com/office/drawing/2014/main" id="{4EBFB980-1F48-A3C6-B9EC-0D22B0FA19EC}"/>
              </a:ext>
            </a:extLst>
          </p:cNvPr>
          <p:cNvCxnSpPr>
            <a:cxnSpLocks/>
          </p:cNvCxnSpPr>
          <p:nvPr/>
        </p:nvCxnSpPr>
        <p:spPr>
          <a:xfrm>
            <a:off x="649224" y="1708422"/>
            <a:ext cx="10896069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8" name="דיאגרמה 7">
            <a:extLst>
              <a:ext uri="{FF2B5EF4-FFF2-40B4-BE49-F238E27FC236}">
                <a16:creationId xmlns:a16="http://schemas.microsoft.com/office/drawing/2014/main" id="{A671899F-39BA-767F-6CC0-ABD331991F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05840108"/>
              </p:ext>
            </p:extLst>
          </p:nvPr>
        </p:nvGraphicFramePr>
        <p:xfrm>
          <a:off x="649224" y="1743892"/>
          <a:ext cx="10941789" cy="51141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5477982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888F94F-DA3D-F84F-1BB9-282D0F590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pPr algn="l"/>
            <a:r>
              <a:rPr lang="en-US" sz="5400" b="1" dirty="0"/>
              <a:t>Funding Request for Project</a:t>
            </a:r>
            <a:endParaRPr lang="he-IL" sz="5400" b="1" dirty="0"/>
          </a:p>
        </p:txBody>
      </p:sp>
      <p:pic>
        <p:nvPicPr>
          <p:cNvPr id="3" name="Picture 2" descr="תמונה שמכילה לוגו, סמל, טקסט, סימן מסחרי&#10;&#10;תוכן שנוצר על-ידי בינה מלאכותית עשוי להיות שגוי.">
            <a:extLst>
              <a:ext uri="{FF2B5EF4-FFF2-40B4-BE49-F238E27FC236}">
                <a16:creationId xmlns:a16="http://schemas.microsoft.com/office/drawing/2014/main" id="{94D6CD44-3EE8-6065-4DEB-2577844932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" t="-1" r="2975" b="14242"/>
          <a:stretch/>
        </p:blipFill>
        <p:spPr bwMode="auto">
          <a:xfrm>
            <a:off x="10389037" y="520325"/>
            <a:ext cx="1156256" cy="1030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מציין מיקום תוכן 2">
            <a:extLst>
              <a:ext uri="{FF2B5EF4-FFF2-40B4-BE49-F238E27FC236}">
                <a16:creationId xmlns:a16="http://schemas.microsoft.com/office/drawing/2014/main" id="{44F1120F-912D-01D5-39BD-911B6FF94B9C}"/>
              </a:ext>
            </a:extLst>
          </p:cNvPr>
          <p:cNvSpPr txBox="1">
            <a:spLocks/>
          </p:cNvSpPr>
          <p:nvPr/>
        </p:nvSpPr>
        <p:spPr>
          <a:xfrm>
            <a:off x="10425613" y="6386969"/>
            <a:ext cx="1813561" cy="479621"/>
          </a:xfrm>
          <a:prstGeom prst="rect">
            <a:avLst/>
          </a:prstGeom>
        </p:spPr>
        <p:txBody>
          <a:bodyPr vert="horz" lIns="91440" tIns="45720" rIns="91440" bIns="45720" rtlCol="1" anchor="t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lnSpc>
                <a:spcPct val="120000"/>
              </a:lnSpc>
              <a:buNone/>
            </a:pPr>
            <a:r>
              <a:rPr lang="en-US" sz="1400" dirty="0">
                <a:hlinkClick r:id="" action="ppaction://hlinkshowjump?jump=nextslide"/>
              </a:rPr>
              <a:t>Budget Breakdown</a:t>
            </a:r>
            <a:endParaRPr lang="en-US" sz="1400" dirty="0"/>
          </a:p>
        </p:txBody>
      </p:sp>
      <p:sp>
        <p:nvSpPr>
          <p:cNvPr id="12" name="מלבן 11">
            <a:extLst>
              <a:ext uri="{FF2B5EF4-FFF2-40B4-BE49-F238E27FC236}">
                <a16:creationId xmlns:a16="http://schemas.microsoft.com/office/drawing/2014/main" id="{B945463C-39A8-9DD3-B57F-60E9CC61E0F5}"/>
              </a:ext>
            </a:extLst>
          </p:cNvPr>
          <p:cNvSpPr/>
          <p:nvPr/>
        </p:nvSpPr>
        <p:spPr>
          <a:xfrm>
            <a:off x="1357098" y="2967335"/>
            <a:ext cx="96100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 request a total of </a:t>
            </a:r>
            <a:r>
              <a:rPr lang="en-US" sz="5400" b="1" u="sng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110,000$</a:t>
            </a:r>
            <a:endParaRPr lang="he-IL" sz="5400" b="1" u="sng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4" name="מחבר ישר 13">
            <a:extLst>
              <a:ext uri="{FF2B5EF4-FFF2-40B4-BE49-F238E27FC236}">
                <a16:creationId xmlns:a16="http://schemas.microsoft.com/office/drawing/2014/main" id="{F155B4F9-3AF9-4B39-465A-5E9783E4AEF6}"/>
              </a:ext>
            </a:extLst>
          </p:cNvPr>
          <p:cNvCxnSpPr>
            <a:cxnSpLocks/>
          </p:cNvCxnSpPr>
          <p:nvPr/>
        </p:nvCxnSpPr>
        <p:spPr>
          <a:xfrm>
            <a:off x="649224" y="1708422"/>
            <a:ext cx="10896069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14785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E8603472-B4B8-6D0E-F2DB-91A318C9BA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EB4593E-F4C7-19AB-A4F7-7D5A88B9C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pPr algn="l"/>
            <a:r>
              <a:rPr lang="en-US" sz="5400" b="1" dirty="0"/>
              <a:t>Budget Breakdown</a:t>
            </a:r>
            <a:endParaRPr lang="he-IL" sz="5400" b="1" dirty="0"/>
          </a:p>
        </p:txBody>
      </p:sp>
      <p:pic>
        <p:nvPicPr>
          <p:cNvPr id="3" name="Picture 2" descr="תמונה שמכילה לוגו, סמל, טקסט, סימן מסחרי&#10;&#10;תוכן שנוצר על-ידי בינה מלאכותית עשוי להיות שגוי.">
            <a:extLst>
              <a:ext uri="{FF2B5EF4-FFF2-40B4-BE49-F238E27FC236}">
                <a16:creationId xmlns:a16="http://schemas.microsoft.com/office/drawing/2014/main" id="{B6D2D849-8B67-F40A-C8B5-DE4702DEE0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" t="-1" r="2975" b="14242"/>
          <a:stretch/>
        </p:blipFill>
        <p:spPr bwMode="auto">
          <a:xfrm>
            <a:off x="10389037" y="520325"/>
            <a:ext cx="1156256" cy="1030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גרפיקה 3" descr="הקודם עם מילוי מלא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6D473D73-B38A-9E15-E900-276876EF9A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634447" y="6350706"/>
            <a:ext cx="488211" cy="488211"/>
          </a:xfrm>
          <a:prstGeom prst="rect">
            <a:avLst/>
          </a:prstGeom>
        </p:spPr>
      </p:pic>
      <p:graphicFrame>
        <p:nvGraphicFramePr>
          <p:cNvPr id="7" name="טבלה 6">
            <a:extLst>
              <a:ext uri="{FF2B5EF4-FFF2-40B4-BE49-F238E27FC236}">
                <a16:creationId xmlns:a16="http://schemas.microsoft.com/office/drawing/2014/main" id="{C2A5C852-83A2-9321-3CCB-F9F85757DE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8923092"/>
              </p:ext>
            </p:extLst>
          </p:nvPr>
        </p:nvGraphicFramePr>
        <p:xfrm>
          <a:off x="595351" y="1774055"/>
          <a:ext cx="10972803" cy="4845411"/>
        </p:xfrm>
        <a:graphic>
          <a:graphicData uri="http://schemas.openxmlformats.org/drawingml/2006/table">
            <a:tbl>
              <a:tblPr/>
              <a:tblGrid>
                <a:gridCol w="2672704">
                  <a:extLst>
                    <a:ext uri="{9D8B030D-6E8A-4147-A177-3AD203B41FA5}">
                      <a16:colId xmlns:a16="http://schemas.microsoft.com/office/drawing/2014/main" val="4019506640"/>
                    </a:ext>
                  </a:extLst>
                </a:gridCol>
                <a:gridCol w="613006">
                  <a:extLst>
                    <a:ext uri="{9D8B030D-6E8A-4147-A177-3AD203B41FA5}">
                      <a16:colId xmlns:a16="http://schemas.microsoft.com/office/drawing/2014/main" val="3263457220"/>
                    </a:ext>
                  </a:extLst>
                </a:gridCol>
                <a:gridCol w="625266">
                  <a:extLst>
                    <a:ext uri="{9D8B030D-6E8A-4147-A177-3AD203B41FA5}">
                      <a16:colId xmlns:a16="http://schemas.microsoft.com/office/drawing/2014/main" val="2739543715"/>
                    </a:ext>
                  </a:extLst>
                </a:gridCol>
                <a:gridCol w="613006">
                  <a:extLst>
                    <a:ext uri="{9D8B030D-6E8A-4147-A177-3AD203B41FA5}">
                      <a16:colId xmlns:a16="http://schemas.microsoft.com/office/drawing/2014/main" val="4252525463"/>
                    </a:ext>
                  </a:extLst>
                </a:gridCol>
                <a:gridCol w="613006">
                  <a:extLst>
                    <a:ext uri="{9D8B030D-6E8A-4147-A177-3AD203B41FA5}">
                      <a16:colId xmlns:a16="http://schemas.microsoft.com/office/drawing/2014/main" val="883691659"/>
                    </a:ext>
                  </a:extLst>
                </a:gridCol>
                <a:gridCol w="619135">
                  <a:extLst>
                    <a:ext uri="{9D8B030D-6E8A-4147-A177-3AD203B41FA5}">
                      <a16:colId xmlns:a16="http://schemas.microsoft.com/office/drawing/2014/main" val="2440266198"/>
                    </a:ext>
                  </a:extLst>
                </a:gridCol>
                <a:gridCol w="613006">
                  <a:extLst>
                    <a:ext uri="{9D8B030D-6E8A-4147-A177-3AD203B41FA5}">
                      <a16:colId xmlns:a16="http://schemas.microsoft.com/office/drawing/2014/main" val="3761408209"/>
                    </a:ext>
                  </a:extLst>
                </a:gridCol>
                <a:gridCol w="613006">
                  <a:extLst>
                    <a:ext uri="{9D8B030D-6E8A-4147-A177-3AD203B41FA5}">
                      <a16:colId xmlns:a16="http://schemas.microsoft.com/office/drawing/2014/main" val="923278626"/>
                    </a:ext>
                  </a:extLst>
                </a:gridCol>
                <a:gridCol w="613006">
                  <a:extLst>
                    <a:ext uri="{9D8B030D-6E8A-4147-A177-3AD203B41FA5}">
                      <a16:colId xmlns:a16="http://schemas.microsoft.com/office/drawing/2014/main" val="1350426889"/>
                    </a:ext>
                  </a:extLst>
                </a:gridCol>
                <a:gridCol w="613006">
                  <a:extLst>
                    <a:ext uri="{9D8B030D-6E8A-4147-A177-3AD203B41FA5}">
                      <a16:colId xmlns:a16="http://schemas.microsoft.com/office/drawing/2014/main" val="3517480529"/>
                    </a:ext>
                  </a:extLst>
                </a:gridCol>
                <a:gridCol w="613006">
                  <a:extLst>
                    <a:ext uri="{9D8B030D-6E8A-4147-A177-3AD203B41FA5}">
                      <a16:colId xmlns:a16="http://schemas.microsoft.com/office/drawing/2014/main" val="3289992543"/>
                    </a:ext>
                  </a:extLst>
                </a:gridCol>
                <a:gridCol w="613006">
                  <a:extLst>
                    <a:ext uri="{9D8B030D-6E8A-4147-A177-3AD203B41FA5}">
                      <a16:colId xmlns:a16="http://schemas.microsoft.com/office/drawing/2014/main" val="2619162336"/>
                    </a:ext>
                  </a:extLst>
                </a:gridCol>
                <a:gridCol w="619135">
                  <a:extLst>
                    <a:ext uri="{9D8B030D-6E8A-4147-A177-3AD203B41FA5}">
                      <a16:colId xmlns:a16="http://schemas.microsoft.com/office/drawing/2014/main" val="2332595711"/>
                    </a:ext>
                  </a:extLst>
                </a:gridCol>
                <a:gridCol w="919509">
                  <a:extLst>
                    <a:ext uri="{9D8B030D-6E8A-4147-A177-3AD203B41FA5}">
                      <a16:colId xmlns:a16="http://schemas.microsoft.com/office/drawing/2014/main" val="3304643172"/>
                    </a:ext>
                  </a:extLst>
                </a:gridCol>
              </a:tblGrid>
              <a:tr h="16318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1" dirty="0">
                          <a:solidFill>
                            <a:srgbClr val="FFFFFF"/>
                          </a:solidFill>
                          <a:effectLst/>
                          <a:latin typeface="Roboto" panose="02000000000000000000" pitchFamily="2" charset="0"/>
                        </a:rPr>
                        <a:t>Activities</a:t>
                      </a:r>
                    </a:p>
                  </a:txBody>
                  <a:tcPr marL="46997" marR="46997" marT="11749" marB="11749" anchor="ctr">
                    <a:lnL w="9525" cap="flat" cmpd="sng" algn="ctr">
                      <a:solidFill>
                        <a:srgbClr val="284E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84E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685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1">
                          <a:solidFill>
                            <a:srgbClr val="FFFFFF"/>
                          </a:solidFill>
                          <a:effectLst/>
                          <a:latin typeface="Roboto" panose="02000000000000000000" pitchFamily="2" charset="0"/>
                        </a:rPr>
                        <a:t>Apr 2025</a:t>
                      </a:r>
                    </a:p>
                  </a:txBody>
                  <a:tcPr marL="46997" marR="46997" marT="11749" marB="117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84E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685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1">
                          <a:solidFill>
                            <a:srgbClr val="FFFFFF"/>
                          </a:solidFill>
                          <a:effectLst/>
                          <a:latin typeface="Roboto" panose="02000000000000000000" pitchFamily="2" charset="0"/>
                        </a:rPr>
                        <a:t>May 2025</a:t>
                      </a:r>
                    </a:p>
                  </a:txBody>
                  <a:tcPr marL="46997" marR="46997" marT="11749" marB="117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84E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685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1">
                          <a:solidFill>
                            <a:srgbClr val="FFFFFF"/>
                          </a:solidFill>
                          <a:effectLst/>
                          <a:latin typeface="Roboto" panose="02000000000000000000" pitchFamily="2" charset="0"/>
                        </a:rPr>
                        <a:t>Jun 2025</a:t>
                      </a:r>
                    </a:p>
                  </a:txBody>
                  <a:tcPr marL="46997" marR="46997" marT="11749" marB="117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84E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685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1">
                          <a:solidFill>
                            <a:srgbClr val="FFFFFF"/>
                          </a:solidFill>
                          <a:effectLst/>
                          <a:latin typeface="Roboto" panose="02000000000000000000" pitchFamily="2" charset="0"/>
                        </a:rPr>
                        <a:t>Jul 2025</a:t>
                      </a:r>
                    </a:p>
                  </a:txBody>
                  <a:tcPr marL="46997" marR="46997" marT="11749" marB="117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84E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685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1">
                          <a:solidFill>
                            <a:srgbClr val="FFFFFF"/>
                          </a:solidFill>
                          <a:effectLst/>
                          <a:latin typeface="Roboto" panose="02000000000000000000" pitchFamily="2" charset="0"/>
                        </a:rPr>
                        <a:t>Aug 2025</a:t>
                      </a:r>
                    </a:p>
                  </a:txBody>
                  <a:tcPr marL="46997" marR="46997" marT="11749" marB="117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84E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685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1">
                          <a:solidFill>
                            <a:srgbClr val="FFFFFF"/>
                          </a:solidFill>
                          <a:effectLst/>
                          <a:latin typeface="Roboto" panose="02000000000000000000" pitchFamily="2" charset="0"/>
                        </a:rPr>
                        <a:t>Sep 2025</a:t>
                      </a:r>
                    </a:p>
                  </a:txBody>
                  <a:tcPr marL="46997" marR="46997" marT="11749" marB="117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84E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685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1">
                          <a:solidFill>
                            <a:srgbClr val="FFFFFF"/>
                          </a:solidFill>
                          <a:effectLst/>
                          <a:latin typeface="Roboto" panose="02000000000000000000" pitchFamily="2" charset="0"/>
                        </a:rPr>
                        <a:t>Oct 2025</a:t>
                      </a:r>
                    </a:p>
                  </a:txBody>
                  <a:tcPr marL="46997" marR="46997" marT="11749" marB="117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84E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685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1">
                          <a:solidFill>
                            <a:srgbClr val="FFFFFF"/>
                          </a:solidFill>
                          <a:effectLst/>
                          <a:latin typeface="Roboto" panose="02000000000000000000" pitchFamily="2" charset="0"/>
                        </a:rPr>
                        <a:t>Nov 2025</a:t>
                      </a:r>
                    </a:p>
                  </a:txBody>
                  <a:tcPr marL="46997" marR="46997" marT="11749" marB="117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84E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685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1">
                          <a:solidFill>
                            <a:srgbClr val="FFFFFF"/>
                          </a:solidFill>
                          <a:effectLst/>
                          <a:latin typeface="Roboto" panose="02000000000000000000" pitchFamily="2" charset="0"/>
                        </a:rPr>
                        <a:t>Dec 2025</a:t>
                      </a:r>
                    </a:p>
                  </a:txBody>
                  <a:tcPr marL="46997" marR="46997" marT="11749" marB="117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84E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685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1">
                          <a:solidFill>
                            <a:srgbClr val="FFFFFF"/>
                          </a:solidFill>
                          <a:effectLst/>
                          <a:latin typeface="Roboto" panose="02000000000000000000" pitchFamily="2" charset="0"/>
                        </a:rPr>
                        <a:t>Jan 2026</a:t>
                      </a:r>
                    </a:p>
                  </a:txBody>
                  <a:tcPr marL="46997" marR="46997" marT="11749" marB="117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84E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685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1">
                          <a:solidFill>
                            <a:srgbClr val="FFFFFF"/>
                          </a:solidFill>
                          <a:effectLst/>
                          <a:latin typeface="Roboto" panose="02000000000000000000" pitchFamily="2" charset="0"/>
                        </a:rPr>
                        <a:t>Feb 2026</a:t>
                      </a:r>
                    </a:p>
                  </a:txBody>
                  <a:tcPr marL="46997" marR="46997" marT="11749" marB="117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84E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685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1">
                          <a:solidFill>
                            <a:srgbClr val="FFFFFF"/>
                          </a:solidFill>
                          <a:effectLst/>
                          <a:latin typeface="Roboto" panose="02000000000000000000" pitchFamily="2" charset="0"/>
                        </a:rPr>
                        <a:t>Mar 2026</a:t>
                      </a:r>
                    </a:p>
                  </a:txBody>
                  <a:tcPr marL="46997" marR="46997" marT="11749" marB="117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84E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685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1">
                          <a:solidFill>
                            <a:srgbClr val="FFFFFF"/>
                          </a:solidFill>
                          <a:effectLst/>
                          <a:latin typeface="Roboto" panose="02000000000000000000" pitchFamily="2" charset="0"/>
                        </a:rPr>
                        <a:t>Total per Expense</a:t>
                      </a:r>
                    </a:p>
                  </a:txBody>
                  <a:tcPr marL="46997" marR="46997" marT="11749" marB="117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84E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84E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68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0635257"/>
                  </a:ext>
                </a:extLst>
              </a:tr>
              <a:tr h="208168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700" b="0" dirty="0">
                          <a:effectLst/>
                          <a:latin typeface="Roboto" panose="02000000000000000000" pitchFamily="2" charset="0"/>
                        </a:rPr>
                        <a:t>Founders’ Agreement Legal Fees</a:t>
                      </a:r>
                    </a:p>
                  </a:txBody>
                  <a:tcPr marL="46997" marR="46997" marT="11749" marB="1174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L" sz="700" b="0">
                          <a:effectLst/>
                          <a:latin typeface="Roboto" panose="02000000000000000000" pitchFamily="2" charset="0"/>
                        </a:rPr>
                        <a:t>$850.00</a:t>
                      </a:r>
                    </a:p>
                  </a:txBody>
                  <a:tcPr marL="46997" marR="46997" marT="11749" marB="117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IL" sz="1100">
                        <a:effectLst/>
                      </a:endParaRPr>
                    </a:p>
                  </a:txBody>
                  <a:tcPr marL="46997" marR="46997" marT="11749" marB="117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IL" sz="1100">
                        <a:effectLst/>
                      </a:endParaRPr>
                    </a:p>
                  </a:txBody>
                  <a:tcPr marL="46997" marR="46997" marT="11749" marB="117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IL" sz="1100">
                        <a:effectLst/>
                      </a:endParaRPr>
                    </a:p>
                  </a:txBody>
                  <a:tcPr marL="46997" marR="46997" marT="11749" marB="117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IL" sz="1100">
                        <a:effectLst/>
                      </a:endParaRPr>
                    </a:p>
                  </a:txBody>
                  <a:tcPr marL="46997" marR="46997" marT="11749" marB="117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IL" sz="1100">
                        <a:effectLst/>
                      </a:endParaRPr>
                    </a:p>
                  </a:txBody>
                  <a:tcPr marL="46997" marR="46997" marT="11749" marB="117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IL" sz="1100">
                        <a:effectLst/>
                      </a:endParaRPr>
                    </a:p>
                  </a:txBody>
                  <a:tcPr marL="46997" marR="46997" marT="11749" marB="117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IL" sz="1100">
                        <a:effectLst/>
                      </a:endParaRPr>
                    </a:p>
                  </a:txBody>
                  <a:tcPr marL="46997" marR="46997" marT="11749" marB="117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IL" sz="1100">
                        <a:effectLst/>
                      </a:endParaRPr>
                    </a:p>
                  </a:txBody>
                  <a:tcPr marL="46997" marR="46997" marT="11749" marB="117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IL" sz="1100">
                        <a:effectLst/>
                      </a:endParaRPr>
                    </a:p>
                  </a:txBody>
                  <a:tcPr marL="46997" marR="46997" marT="11749" marB="117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IL" sz="1100">
                        <a:effectLst/>
                      </a:endParaRPr>
                    </a:p>
                  </a:txBody>
                  <a:tcPr marL="46997" marR="46997" marT="11749" marB="117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IL" sz="1100">
                        <a:effectLst/>
                      </a:endParaRPr>
                    </a:p>
                  </a:txBody>
                  <a:tcPr marL="46997" marR="46997" marT="11749" marB="117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L" sz="700" b="0">
                          <a:effectLst/>
                          <a:latin typeface="Roboto" panose="02000000000000000000" pitchFamily="2" charset="0"/>
                        </a:rPr>
                        <a:t>$850.00</a:t>
                      </a:r>
                    </a:p>
                  </a:txBody>
                  <a:tcPr marL="46997" marR="46997" marT="11749" marB="117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4652471"/>
                  </a:ext>
                </a:extLst>
              </a:tr>
              <a:tr h="208168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700" b="0">
                          <a:effectLst/>
                          <a:latin typeface="Roboto" panose="02000000000000000000" pitchFamily="2" charset="0"/>
                        </a:rPr>
                        <a:t>Business Registration</a:t>
                      </a:r>
                    </a:p>
                  </a:txBody>
                  <a:tcPr marL="46997" marR="46997" marT="11749" marB="1174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L" sz="700" b="0">
                          <a:effectLst/>
                          <a:latin typeface="Roboto" panose="02000000000000000000" pitchFamily="2" charset="0"/>
                        </a:rPr>
                        <a:t>$660.00</a:t>
                      </a:r>
                    </a:p>
                  </a:txBody>
                  <a:tcPr marL="46997" marR="46997" marT="11749" marB="117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IL" sz="1100">
                        <a:effectLst/>
                      </a:endParaRPr>
                    </a:p>
                  </a:txBody>
                  <a:tcPr marL="46997" marR="46997" marT="11749" marB="117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IL" sz="1100">
                        <a:effectLst/>
                      </a:endParaRPr>
                    </a:p>
                  </a:txBody>
                  <a:tcPr marL="46997" marR="46997" marT="11749" marB="117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IL" sz="1100">
                        <a:effectLst/>
                      </a:endParaRPr>
                    </a:p>
                  </a:txBody>
                  <a:tcPr marL="46997" marR="46997" marT="11749" marB="117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IL" sz="1100">
                        <a:effectLst/>
                      </a:endParaRPr>
                    </a:p>
                  </a:txBody>
                  <a:tcPr marL="46997" marR="46997" marT="11749" marB="117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IL" sz="1100">
                        <a:effectLst/>
                      </a:endParaRPr>
                    </a:p>
                  </a:txBody>
                  <a:tcPr marL="46997" marR="46997" marT="11749" marB="117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IL" sz="1100">
                        <a:effectLst/>
                      </a:endParaRPr>
                    </a:p>
                  </a:txBody>
                  <a:tcPr marL="46997" marR="46997" marT="11749" marB="117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IL" sz="1100">
                        <a:effectLst/>
                      </a:endParaRPr>
                    </a:p>
                  </a:txBody>
                  <a:tcPr marL="46997" marR="46997" marT="11749" marB="117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IL" sz="1100">
                        <a:effectLst/>
                      </a:endParaRPr>
                    </a:p>
                  </a:txBody>
                  <a:tcPr marL="46997" marR="46997" marT="11749" marB="117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IL" sz="1100">
                        <a:effectLst/>
                      </a:endParaRPr>
                    </a:p>
                  </a:txBody>
                  <a:tcPr marL="46997" marR="46997" marT="11749" marB="117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IL" sz="1100">
                        <a:effectLst/>
                      </a:endParaRPr>
                    </a:p>
                  </a:txBody>
                  <a:tcPr marL="46997" marR="46997" marT="11749" marB="117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IL" sz="1100">
                        <a:effectLst/>
                      </a:endParaRPr>
                    </a:p>
                  </a:txBody>
                  <a:tcPr marL="46997" marR="46997" marT="11749" marB="117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L" sz="700" b="0">
                          <a:effectLst/>
                          <a:latin typeface="Roboto" panose="02000000000000000000" pitchFamily="2" charset="0"/>
                        </a:rPr>
                        <a:t>$660.00</a:t>
                      </a:r>
                    </a:p>
                  </a:txBody>
                  <a:tcPr marL="46997" marR="46997" marT="11749" marB="117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2273813"/>
                  </a:ext>
                </a:extLst>
              </a:tr>
              <a:tr h="208168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700" b="0" dirty="0">
                          <a:effectLst/>
                          <a:latin typeface="Roboto" panose="02000000000000000000" pitchFamily="2" charset="0"/>
                        </a:rPr>
                        <a:t>Trademark &amp; IP Protection (+Attorney’s Fees)</a:t>
                      </a:r>
                    </a:p>
                  </a:txBody>
                  <a:tcPr marL="46997" marR="46997" marT="11749" marB="1174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IL" sz="700" b="0">
                        <a:effectLst/>
                        <a:latin typeface="Roboto" panose="02000000000000000000" pitchFamily="2" charset="0"/>
                      </a:endParaRPr>
                    </a:p>
                  </a:txBody>
                  <a:tcPr marL="46997" marR="46997" marT="11749" marB="117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L" sz="700" b="0" dirty="0">
                          <a:effectLst/>
                          <a:latin typeface="Roboto" panose="02000000000000000000" pitchFamily="2" charset="0"/>
                        </a:rPr>
                        <a:t>$1,400.00</a:t>
                      </a:r>
                    </a:p>
                  </a:txBody>
                  <a:tcPr marL="46997" marR="46997" marT="11749" marB="117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IL" sz="1100">
                        <a:effectLst/>
                      </a:endParaRPr>
                    </a:p>
                  </a:txBody>
                  <a:tcPr marL="46997" marR="46997" marT="11749" marB="117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IL" sz="1100">
                        <a:effectLst/>
                      </a:endParaRPr>
                    </a:p>
                  </a:txBody>
                  <a:tcPr marL="46997" marR="46997" marT="11749" marB="117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IL" sz="1100">
                        <a:effectLst/>
                      </a:endParaRPr>
                    </a:p>
                  </a:txBody>
                  <a:tcPr marL="46997" marR="46997" marT="11749" marB="117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IL" sz="1100">
                        <a:effectLst/>
                      </a:endParaRPr>
                    </a:p>
                  </a:txBody>
                  <a:tcPr marL="46997" marR="46997" marT="11749" marB="117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IL" sz="1100">
                        <a:effectLst/>
                      </a:endParaRPr>
                    </a:p>
                  </a:txBody>
                  <a:tcPr marL="46997" marR="46997" marT="11749" marB="117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IL" sz="1100">
                        <a:effectLst/>
                      </a:endParaRPr>
                    </a:p>
                  </a:txBody>
                  <a:tcPr marL="46997" marR="46997" marT="11749" marB="117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IL" sz="1100">
                        <a:effectLst/>
                      </a:endParaRPr>
                    </a:p>
                  </a:txBody>
                  <a:tcPr marL="46997" marR="46997" marT="11749" marB="117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IL" sz="1100">
                        <a:effectLst/>
                      </a:endParaRPr>
                    </a:p>
                  </a:txBody>
                  <a:tcPr marL="46997" marR="46997" marT="11749" marB="117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IL" sz="1100">
                        <a:effectLst/>
                      </a:endParaRPr>
                    </a:p>
                  </a:txBody>
                  <a:tcPr marL="46997" marR="46997" marT="11749" marB="117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IL" sz="1100">
                        <a:effectLst/>
                      </a:endParaRPr>
                    </a:p>
                  </a:txBody>
                  <a:tcPr marL="46997" marR="46997" marT="11749" marB="117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L" sz="700" b="0">
                          <a:effectLst/>
                          <a:latin typeface="Roboto" panose="02000000000000000000" pitchFamily="2" charset="0"/>
                        </a:rPr>
                        <a:t>$1,400.00</a:t>
                      </a:r>
                    </a:p>
                  </a:txBody>
                  <a:tcPr marL="46997" marR="46997" marT="11749" marB="117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30078"/>
                  </a:ext>
                </a:extLst>
              </a:tr>
              <a:tr h="196037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700" b="0" dirty="0">
                          <a:effectLst/>
                          <a:latin typeface="Roboto" panose="02000000000000000000" pitchFamily="2" charset="0"/>
                        </a:rPr>
                        <a:t>Accounting &amp; Bookkeeping Tools</a:t>
                      </a:r>
                    </a:p>
                  </a:txBody>
                  <a:tcPr marL="46997" marR="46997" marT="11749" marB="1174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L" sz="700" b="0">
                          <a:effectLst/>
                          <a:latin typeface="Roboto" panose="02000000000000000000" pitchFamily="2" charset="0"/>
                        </a:rPr>
                        <a:t>$140.00</a:t>
                      </a:r>
                    </a:p>
                  </a:txBody>
                  <a:tcPr marL="46997" marR="46997" marT="11749" marB="117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L" sz="700" b="0">
                          <a:effectLst/>
                          <a:latin typeface="Roboto" panose="02000000000000000000" pitchFamily="2" charset="0"/>
                        </a:rPr>
                        <a:t>$140.00</a:t>
                      </a:r>
                    </a:p>
                  </a:txBody>
                  <a:tcPr marL="46997" marR="46997" marT="11749" marB="117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L" sz="700" b="0">
                          <a:effectLst/>
                          <a:latin typeface="Roboto" panose="02000000000000000000" pitchFamily="2" charset="0"/>
                        </a:rPr>
                        <a:t>$140.00</a:t>
                      </a:r>
                    </a:p>
                  </a:txBody>
                  <a:tcPr marL="46997" marR="46997" marT="11749" marB="117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L" sz="700" b="0">
                          <a:effectLst/>
                          <a:latin typeface="Roboto" panose="02000000000000000000" pitchFamily="2" charset="0"/>
                        </a:rPr>
                        <a:t>$140.00</a:t>
                      </a:r>
                    </a:p>
                  </a:txBody>
                  <a:tcPr marL="46997" marR="46997" marT="11749" marB="117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L" sz="700" b="0">
                          <a:effectLst/>
                          <a:latin typeface="Roboto" panose="02000000000000000000" pitchFamily="2" charset="0"/>
                        </a:rPr>
                        <a:t>$140.00</a:t>
                      </a:r>
                    </a:p>
                  </a:txBody>
                  <a:tcPr marL="46997" marR="46997" marT="11749" marB="117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L" sz="700" b="0">
                          <a:effectLst/>
                          <a:latin typeface="Roboto" panose="02000000000000000000" pitchFamily="2" charset="0"/>
                        </a:rPr>
                        <a:t>$140.00</a:t>
                      </a:r>
                    </a:p>
                  </a:txBody>
                  <a:tcPr marL="46997" marR="46997" marT="11749" marB="117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L" sz="700" b="0">
                          <a:effectLst/>
                          <a:latin typeface="Roboto" panose="02000000000000000000" pitchFamily="2" charset="0"/>
                        </a:rPr>
                        <a:t>$140.00</a:t>
                      </a:r>
                    </a:p>
                  </a:txBody>
                  <a:tcPr marL="46997" marR="46997" marT="11749" marB="117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L" sz="700" b="0">
                          <a:effectLst/>
                          <a:latin typeface="Roboto" panose="02000000000000000000" pitchFamily="2" charset="0"/>
                        </a:rPr>
                        <a:t>$140.00</a:t>
                      </a:r>
                    </a:p>
                  </a:txBody>
                  <a:tcPr marL="46997" marR="46997" marT="11749" marB="117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L" sz="700" b="0">
                          <a:effectLst/>
                          <a:latin typeface="Roboto" panose="02000000000000000000" pitchFamily="2" charset="0"/>
                        </a:rPr>
                        <a:t>$140.00</a:t>
                      </a:r>
                    </a:p>
                  </a:txBody>
                  <a:tcPr marL="46997" marR="46997" marT="11749" marB="117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L" sz="700" b="0">
                          <a:effectLst/>
                          <a:latin typeface="Roboto" panose="02000000000000000000" pitchFamily="2" charset="0"/>
                        </a:rPr>
                        <a:t>$140.00</a:t>
                      </a:r>
                    </a:p>
                  </a:txBody>
                  <a:tcPr marL="46997" marR="46997" marT="11749" marB="117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L" sz="700" b="0">
                          <a:effectLst/>
                          <a:latin typeface="Roboto" panose="02000000000000000000" pitchFamily="2" charset="0"/>
                        </a:rPr>
                        <a:t>$140.00</a:t>
                      </a:r>
                    </a:p>
                  </a:txBody>
                  <a:tcPr marL="46997" marR="46997" marT="11749" marB="117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L" sz="700" b="0">
                          <a:effectLst/>
                          <a:latin typeface="Roboto" panose="02000000000000000000" pitchFamily="2" charset="0"/>
                        </a:rPr>
                        <a:t>$140.00</a:t>
                      </a:r>
                    </a:p>
                  </a:txBody>
                  <a:tcPr marL="46997" marR="46997" marT="11749" marB="117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L" sz="700" b="0">
                          <a:effectLst/>
                          <a:latin typeface="Roboto" panose="02000000000000000000" pitchFamily="2" charset="0"/>
                        </a:rPr>
                        <a:t>$1,680.00</a:t>
                      </a:r>
                    </a:p>
                  </a:txBody>
                  <a:tcPr marL="46997" marR="46997" marT="11749" marB="117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9872041"/>
                  </a:ext>
                </a:extLst>
              </a:tr>
              <a:tr h="196037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700" b="0">
                          <a:effectLst/>
                          <a:latin typeface="Roboto" panose="02000000000000000000" pitchFamily="2" charset="0"/>
                        </a:rPr>
                        <a:t>Cloud Services (AWS/GCP/Azure)</a:t>
                      </a:r>
                    </a:p>
                  </a:txBody>
                  <a:tcPr marL="46997" marR="46997" marT="11749" marB="1174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L" sz="700" b="0">
                          <a:effectLst/>
                          <a:latin typeface="Roboto" panose="02000000000000000000" pitchFamily="2" charset="0"/>
                        </a:rPr>
                        <a:t>$130.00</a:t>
                      </a:r>
                    </a:p>
                  </a:txBody>
                  <a:tcPr marL="46997" marR="46997" marT="11749" marB="117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L" sz="700" b="0">
                          <a:effectLst/>
                          <a:latin typeface="Roboto" panose="02000000000000000000" pitchFamily="2" charset="0"/>
                        </a:rPr>
                        <a:t>$130.00</a:t>
                      </a:r>
                    </a:p>
                  </a:txBody>
                  <a:tcPr marL="46997" marR="46997" marT="11749" marB="117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L" sz="700" b="0">
                          <a:effectLst/>
                          <a:latin typeface="Roboto" panose="02000000000000000000" pitchFamily="2" charset="0"/>
                        </a:rPr>
                        <a:t>$130.00</a:t>
                      </a:r>
                    </a:p>
                  </a:txBody>
                  <a:tcPr marL="46997" marR="46997" marT="11749" marB="117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L" sz="700" b="0">
                          <a:effectLst/>
                          <a:latin typeface="Roboto" panose="02000000000000000000" pitchFamily="2" charset="0"/>
                        </a:rPr>
                        <a:t>$160.00</a:t>
                      </a:r>
                    </a:p>
                  </a:txBody>
                  <a:tcPr marL="46997" marR="46997" marT="11749" marB="117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L" sz="700" b="0">
                          <a:effectLst/>
                          <a:latin typeface="Roboto" panose="02000000000000000000" pitchFamily="2" charset="0"/>
                        </a:rPr>
                        <a:t>$190.00</a:t>
                      </a:r>
                    </a:p>
                  </a:txBody>
                  <a:tcPr marL="46997" marR="46997" marT="11749" marB="117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L" sz="700" b="0">
                          <a:effectLst/>
                          <a:latin typeface="Roboto" panose="02000000000000000000" pitchFamily="2" charset="0"/>
                        </a:rPr>
                        <a:t>$400.00</a:t>
                      </a:r>
                    </a:p>
                  </a:txBody>
                  <a:tcPr marL="46997" marR="46997" marT="11749" marB="117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L" sz="700" b="0">
                          <a:effectLst/>
                          <a:latin typeface="Roboto" panose="02000000000000000000" pitchFamily="2" charset="0"/>
                        </a:rPr>
                        <a:t>$700.00</a:t>
                      </a:r>
                    </a:p>
                  </a:txBody>
                  <a:tcPr marL="46997" marR="46997" marT="11749" marB="117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L" sz="700" b="0">
                          <a:effectLst/>
                          <a:latin typeface="Roboto" panose="02000000000000000000" pitchFamily="2" charset="0"/>
                        </a:rPr>
                        <a:t>$700.00</a:t>
                      </a:r>
                    </a:p>
                  </a:txBody>
                  <a:tcPr marL="46997" marR="46997" marT="11749" marB="117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L" sz="700" b="0">
                          <a:effectLst/>
                          <a:latin typeface="Roboto" panose="02000000000000000000" pitchFamily="2" charset="0"/>
                        </a:rPr>
                        <a:t>$900.00</a:t>
                      </a:r>
                    </a:p>
                  </a:txBody>
                  <a:tcPr marL="46997" marR="46997" marT="11749" marB="117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L" sz="700" b="0">
                          <a:effectLst/>
                          <a:latin typeface="Roboto" panose="02000000000000000000" pitchFamily="2" charset="0"/>
                        </a:rPr>
                        <a:t>$900.00</a:t>
                      </a:r>
                    </a:p>
                  </a:txBody>
                  <a:tcPr marL="46997" marR="46997" marT="11749" marB="117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L" sz="700" b="0">
                          <a:effectLst/>
                          <a:latin typeface="Roboto" panose="02000000000000000000" pitchFamily="2" charset="0"/>
                        </a:rPr>
                        <a:t>$1,500.00</a:t>
                      </a:r>
                    </a:p>
                  </a:txBody>
                  <a:tcPr marL="46997" marR="46997" marT="11749" marB="117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L" sz="700" b="0">
                          <a:effectLst/>
                          <a:latin typeface="Roboto" panose="02000000000000000000" pitchFamily="2" charset="0"/>
                        </a:rPr>
                        <a:t>$1,600.00</a:t>
                      </a:r>
                    </a:p>
                  </a:txBody>
                  <a:tcPr marL="46997" marR="46997" marT="11749" marB="117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L" sz="700" b="0">
                          <a:effectLst/>
                          <a:latin typeface="Roboto" panose="02000000000000000000" pitchFamily="2" charset="0"/>
                        </a:rPr>
                        <a:t>$7,440.00</a:t>
                      </a:r>
                    </a:p>
                  </a:txBody>
                  <a:tcPr marL="46997" marR="46997" marT="11749" marB="117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3726626"/>
                  </a:ext>
                </a:extLst>
              </a:tr>
              <a:tr h="208168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700" b="0" dirty="0">
                          <a:effectLst/>
                          <a:latin typeface="Roboto" panose="02000000000000000000" pitchFamily="2" charset="0"/>
                        </a:rPr>
                        <a:t>Domain Purchase &amp; Annual Fee</a:t>
                      </a:r>
                    </a:p>
                  </a:txBody>
                  <a:tcPr marL="46997" marR="46997" marT="11749" marB="1174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L" sz="700" b="0">
                          <a:effectLst/>
                          <a:latin typeface="Roboto" panose="02000000000000000000" pitchFamily="2" charset="0"/>
                        </a:rPr>
                        <a:t>$20.00</a:t>
                      </a:r>
                    </a:p>
                  </a:txBody>
                  <a:tcPr marL="46997" marR="46997" marT="11749" marB="117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IL" sz="1100">
                        <a:effectLst/>
                      </a:endParaRPr>
                    </a:p>
                  </a:txBody>
                  <a:tcPr marL="46997" marR="46997" marT="11749" marB="117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IL" sz="1100">
                        <a:effectLst/>
                      </a:endParaRPr>
                    </a:p>
                  </a:txBody>
                  <a:tcPr marL="46997" marR="46997" marT="11749" marB="117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IL" sz="1100">
                        <a:effectLst/>
                      </a:endParaRPr>
                    </a:p>
                  </a:txBody>
                  <a:tcPr marL="46997" marR="46997" marT="11749" marB="117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IL" sz="1100">
                        <a:effectLst/>
                      </a:endParaRPr>
                    </a:p>
                  </a:txBody>
                  <a:tcPr marL="46997" marR="46997" marT="11749" marB="117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IL" sz="1100">
                        <a:effectLst/>
                      </a:endParaRPr>
                    </a:p>
                  </a:txBody>
                  <a:tcPr marL="46997" marR="46997" marT="11749" marB="117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IL" sz="1100">
                        <a:effectLst/>
                      </a:endParaRPr>
                    </a:p>
                  </a:txBody>
                  <a:tcPr marL="46997" marR="46997" marT="11749" marB="117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IL" sz="1100">
                        <a:effectLst/>
                      </a:endParaRPr>
                    </a:p>
                  </a:txBody>
                  <a:tcPr marL="46997" marR="46997" marT="11749" marB="117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IL" sz="1100">
                        <a:effectLst/>
                      </a:endParaRPr>
                    </a:p>
                  </a:txBody>
                  <a:tcPr marL="46997" marR="46997" marT="11749" marB="117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IL" sz="1100">
                        <a:effectLst/>
                      </a:endParaRPr>
                    </a:p>
                  </a:txBody>
                  <a:tcPr marL="46997" marR="46997" marT="11749" marB="117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IL" sz="1100">
                        <a:effectLst/>
                      </a:endParaRPr>
                    </a:p>
                  </a:txBody>
                  <a:tcPr marL="46997" marR="46997" marT="11749" marB="117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IL" sz="1100">
                        <a:effectLst/>
                      </a:endParaRPr>
                    </a:p>
                  </a:txBody>
                  <a:tcPr marL="46997" marR="46997" marT="11749" marB="117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L" sz="700" b="0">
                          <a:effectLst/>
                          <a:latin typeface="Roboto" panose="02000000000000000000" pitchFamily="2" charset="0"/>
                        </a:rPr>
                        <a:t>$20.00</a:t>
                      </a:r>
                    </a:p>
                  </a:txBody>
                  <a:tcPr marL="46997" marR="46997" marT="11749" marB="117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062473"/>
                  </a:ext>
                </a:extLst>
              </a:tr>
              <a:tr h="208168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700" b="0" i="0">
                          <a:effectLst/>
                          <a:latin typeface="Roboto" panose="02000000000000000000" pitchFamily="2" charset="0"/>
                        </a:rPr>
                        <a:t>Essential Software Licenses (IDE, Figma, </a:t>
                      </a:r>
                      <a:r>
                        <a:rPr lang="en-US" sz="700" b="0" i="0" u="sng">
                          <a:solidFill>
                            <a:srgbClr val="1155CC"/>
                          </a:solidFill>
                          <a:effectLst/>
                          <a:latin typeface="Roboto" panose="02000000000000000000" pitchFamily="2" charset="0"/>
                          <a:hlinkClick r:id="rId5"/>
                        </a:rPr>
                        <a:t>Mondey.com</a:t>
                      </a:r>
                      <a:r>
                        <a:rPr lang="en-US" sz="700" b="0" i="0">
                          <a:effectLst/>
                          <a:latin typeface="Roboto" panose="02000000000000000000" pitchFamily="2" charset="0"/>
                        </a:rPr>
                        <a:t> etc.)</a:t>
                      </a:r>
                      <a:endParaRPr lang="en-US" sz="700" b="0">
                        <a:effectLst/>
                        <a:latin typeface="Roboto" panose="02000000000000000000" pitchFamily="2" charset="0"/>
                      </a:endParaRPr>
                    </a:p>
                  </a:txBody>
                  <a:tcPr marL="46997" marR="46997" marT="11749" marB="1174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IL" sz="1100">
                        <a:effectLst/>
                      </a:endParaRPr>
                    </a:p>
                  </a:txBody>
                  <a:tcPr marL="46997" marR="46997" marT="11749" marB="117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L" sz="700" b="0">
                          <a:effectLst/>
                          <a:latin typeface="Roboto" panose="02000000000000000000" pitchFamily="2" charset="0"/>
                        </a:rPr>
                        <a:t>$250.00</a:t>
                      </a:r>
                    </a:p>
                  </a:txBody>
                  <a:tcPr marL="46997" marR="46997" marT="11749" marB="117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L" sz="700" b="0">
                          <a:effectLst/>
                          <a:latin typeface="Roboto" panose="02000000000000000000" pitchFamily="2" charset="0"/>
                        </a:rPr>
                        <a:t>$250.00</a:t>
                      </a:r>
                    </a:p>
                  </a:txBody>
                  <a:tcPr marL="46997" marR="46997" marT="11749" marB="117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L" sz="700" b="0">
                          <a:effectLst/>
                          <a:latin typeface="Roboto" panose="02000000000000000000" pitchFamily="2" charset="0"/>
                        </a:rPr>
                        <a:t>$250.00</a:t>
                      </a:r>
                    </a:p>
                  </a:txBody>
                  <a:tcPr marL="46997" marR="46997" marT="11749" marB="117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L" sz="700" b="0">
                          <a:effectLst/>
                          <a:latin typeface="Roboto" panose="02000000000000000000" pitchFamily="2" charset="0"/>
                        </a:rPr>
                        <a:t>$250.00</a:t>
                      </a:r>
                    </a:p>
                  </a:txBody>
                  <a:tcPr marL="46997" marR="46997" marT="11749" marB="117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L" sz="700" b="0">
                          <a:effectLst/>
                          <a:latin typeface="Roboto" panose="02000000000000000000" pitchFamily="2" charset="0"/>
                        </a:rPr>
                        <a:t>$250.00</a:t>
                      </a:r>
                    </a:p>
                  </a:txBody>
                  <a:tcPr marL="46997" marR="46997" marT="11749" marB="117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L" sz="700" b="0">
                          <a:effectLst/>
                          <a:latin typeface="Roboto" panose="02000000000000000000" pitchFamily="2" charset="0"/>
                        </a:rPr>
                        <a:t>$250.00</a:t>
                      </a:r>
                    </a:p>
                  </a:txBody>
                  <a:tcPr marL="46997" marR="46997" marT="11749" marB="117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L" sz="700" b="0">
                          <a:effectLst/>
                          <a:latin typeface="Roboto" panose="02000000000000000000" pitchFamily="2" charset="0"/>
                        </a:rPr>
                        <a:t>$250.00</a:t>
                      </a:r>
                    </a:p>
                  </a:txBody>
                  <a:tcPr marL="46997" marR="46997" marT="11749" marB="117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L" sz="700" b="0">
                          <a:effectLst/>
                          <a:latin typeface="Roboto" panose="02000000000000000000" pitchFamily="2" charset="0"/>
                        </a:rPr>
                        <a:t>$250.00</a:t>
                      </a:r>
                    </a:p>
                  </a:txBody>
                  <a:tcPr marL="46997" marR="46997" marT="11749" marB="117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L" sz="700" b="0">
                          <a:effectLst/>
                          <a:latin typeface="Roboto" panose="02000000000000000000" pitchFamily="2" charset="0"/>
                        </a:rPr>
                        <a:t>$300.00</a:t>
                      </a:r>
                    </a:p>
                  </a:txBody>
                  <a:tcPr marL="46997" marR="46997" marT="11749" marB="117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L" sz="700" b="0">
                          <a:effectLst/>
                          <a:latin typeface="Roboto" panose="02000000000000000000" pitchFamily="2" charset="0"/>
                        </a:rPr>
                        <a:t>$300.00</a:t>
                      </a:r>
                    </a:p>
                  </a:txBody>
                  <a:tcPr marL="46997" marR="46997" marT="11749" marB="117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L" sz="700" b="0">
                          <a:effectLst/>
                          <a:latin typeface="Roboto" panose="02000000000000000000" pitchFamily="2" charset="0"/>
                        </a:rPr>
                        <a:t>$300.00</a:t>
                      </a:r>
                    </a:p>
                  </a:txBody>
                  <a:tcPr marL="46997" marR="46997" marT="11749" marB="117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L" sz="700" b="0">
                          <a:effectLst/>
                          <a:latin typeface="Roboto" panose="02000000000000000000" pitchFamily="2" charset="0"/>
                        </a:rPr>
                        <a:t>$2,900.00</a:t>
                      </a:r>
                    </a:p>
                  </a:txBody>
                  <a:tcPr marL="46997" marR="46997" marT="11749" marB="117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5177578"/>
                  </a:ext>
                </a:extLst>
              </a:tr>
              <a:tr h="208168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700" b="0">
                          <a:effectLst/>
                          <a:latin typeface="Roboto" panose="02000000000000000000" pitchFamily="2" charset="0"/>
                        </a:rPr>
                        <a:t>Market Research Tools &amp; Surveys (+Data Acquisition)</a:t>
                      </a:r>
                    </a:p>
                  </a:txBody>
                  <a:tcPr marL="46997" marR="46997" marT="11749" marB="1174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L" sz="700" b="0">
                          <a:effectLst/>
                          <a:latin typeface="Roboto" panose="02000000000000000000" pitchFamily="2" charset="0"/>
                        </a:rPr>
                        <a:t>$305.00</a:t>
                      </a:r>
                    </a:p>
                  </a:txBody>
                  <a:tcPr marL="46997" marR="46997" marT="11749" marB="117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IL" sz="1100">
                        <a:effectLst/>
                      </a:endParaRPr>
                    </a:p>
                  </a:txBody>
                  <a:tcPr marL="46997" marR="46997" marT="11749" marB="117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IL" sz="1100">
                        <a:effectLst/>
                      </a:endParaRPr>
                    </a:p>
                  </a:txBody>
                  <a:tcPr marL="46997" marR="46997" marT="11749" marB="117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IL" sz="1100">
                        <a:effectLst/>
                      </a:endParaRPr>
                    </a:p>
                  </a:txBody>
                  <a:tcPr marL="46997" marR="46997" marT="11749" marB="117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IL" sz="1100">
                        <a:effectLst/>
                      </a:endParaRPr>
                    </a:p>
                  </a:txBody>
                  <a:tcPr marL="46997" marR="46997" marT="11749" marB="117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IL" sz="1100">
                        <a:effectLst/>
                      </a:endParaRPr>
                    </a:p>
                  </a:txBody>
                  <a:tcPr marL="46997" marR="46997" marT="11749" marB="117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IL" sz="1100">
                        <a:effectLst/>
                      </a:endParaRPr>
                    </a:p>
                  </a:txBody>
                  <a:tcPr marL="46997" marR="46997" marT="11749" marB="117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IL" sz="1100">
                        <a:effectLst/>
                      </a:endParaRPr>
                    </a:p>
                  </a:txBody>
                  <a:tcPr marL="46997" marR="46997" marT="11749" marB="117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IL" sz="1100">
                        <a:effectLst/>
                      </a:endParaRPr>
                    </a:p>
                  </a:txBody>
                  <a:tcPr marL="46997" marR="46997" marT="11749" marB="117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IL" sz="1100">
                        <a:effectLst/>
                      </a:endParaRPr>
                    </a:p>
                  </a:txBody>
                  <a:tcPr marL="46997" marR="46997" marT="11749" marB="117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IL" sz="1100">
                        <a:effectLst/>
                      </a:endParaRPr>
                    </a:p>
                  </a:txBody>
                  <a:tcPr marL="46997" marR="46997" marT="11749" marB="117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IL" sz="1100">
                        <a:effectLst/>
                      </a:endParaRPr>
                    </a:p>
                  </a:txBody>
                  <a:tcPr marL="46997" marR="46997" marT="11749" marB="117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L" sz="700" b="0">
                          <a:effectLst/>
                          <a:latin typeface="Roboto" panose="02000000000000000000" pitchFamily="2" charset="0"/>
                        </a:rPr>
                        <a:t>$305.00</a:t>
                      </a:r>
                    </a:p>
                  </a:txBody>
                  <a:tcPr marL="46997" marR="46997" marT="11749" marB="117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2657066"/>
                  </a:ext>
                </a:extLst>
              </a:tr>
              <a:tr h="208168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700" b="0" dirty="0">
                          <a:effectLst/>
                          <a:latin typeface="Roboto" panose="02000000000000000000" pitchFamily="2" charset="0"/>
                        </a:rPr>
                        <a:t>Brand Development (Logo, Design)</a:t>
                      </a:r>
                    </a:p>
                  </a:txBody>
                  <a:tcPr marL="46997" marR="46997" marT="11749" marB="1174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IL" sz="1100">
                        <a:effectLst/>
                      </a:endParaRPr>
                    </a:p>
                  </a:txBody>
                  <a:tcPr marL="46997" marR="46997" marT="11749" marB="117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IL" sz="1100">
                        <a:effectLst/>
                      </a:endParaRPr>
                    </a:p>
                  </a:txBody>
                  <a:tcPr marL="46997" marR="46997" marT="11749" marB="117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L" sz="700" b="0">
                          <a:effectLst/>
                          <a:latin typeface="Roboto" panose="02000000000000000000" pitchFamily="2" charset="0"/>
                        </a:rPr>
                        <a:t>$400.00</a:t>
                      </a:r>
                    </a:p>
                  </a:txBody>
                  <a:tcPr marL="46997" marR="46997" marT="11749" marB="117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IL" sz="1100">
                        <a:effectLst/>
                      </a:endParaRPr>
                    </a:p>
                  </a:txBody>
                  <a:tcPr marL="46997" marR="46997" marT="11749" marB="117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IL" sz="1100">
                        <a:effectLst/>
                      </a:endParaRPr>
                    </a:p>
                  </a:txBody>
                  <a:tcPr marL="46997" marR="46997" marT="11749" marB="117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IL" sz="1100">
                        <a:effectLst/>
                      </a:endParaRPr>
                    </a:p>
                  </a:txBody>
                  <a:tcPr marL="46997" marR="46997" marT="11749" marB="117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L" sz="700" b="0">
                          <a:effectLst/>
                          <a:latin typeface="Roboto" panose="02000000000000000000" pitchFamily="2" charset="0"/>
                        </a:rPr>
                        <a:t>$1,800.00</a:t>
                      </a:r>
                    </a:p>
                  </a:txBody>
                  <a:tcPr marL="46997" marR="46997" marT="11749" marB="117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IL" sz="1100">
                        <a:effectLst/>
                      </a:endParaRPr>
                    </a:p>
                  </a:txBody>
                  <a:tcPr marL="46997" marR="46997" marT="11749" marB="117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IL" sz="1100">
                        <a:effectLst/>
                      </a:endParaRPr>
                    </a:p>
                  </a:txBody>
                  <a:tcPr marL="46997" marR="46997" marT="11749" marB="117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IL" sz="1100">
                        <a:effectLst/>
                      </a:endParaRPr>
                    </a:p>
                  </a:txBody>
                  <a:tcPr marL="46997" marR="46997" marT="11749" marB="117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IL" sz="1100">
                        <a:effectLst/>
                      </a:endParaRPr>
                    </a:p>
                  </a:txBody>
                  <a:tcPr marL="46997" marR="46997" marT="11749" marB="117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IL" sz="1100">
                        <a:effectLst/>
                      </a:endParaRPr>
                    </a:p>
                  </a:txBody>
                  <a:tcPr marL="46997" marR="46997" marT="11749" marB="117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L" sz="700" b="0">
                          <a:effectLst/>
                          <a:latin typeface="Roboto" panose="02000000000000000000" pitchFamily="2" charset="0"/>
                        </a:rPr>
                        <a:t>$2,200.00</a:t>
                      </a:r>
                    </a:p>
                  </a:txBody>
                  <a:tcPr marL="46997" marR="46997" marT="11749" marB="117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1563743"/>
                  </a:ext>
                </a:extLst>
              </a:tr>
              <a:tr h="208168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700" b="0">
                          <a:effectLst/>
                          <a:latin typeface="Roboto" panose="02000000000000000000" pitchFamily="2" charset="0"/>
                        </a:rPr>
                        <a:t>Website Hosting &amp; Development Tools</a:t>
                      </a:r>
                    </a:p>
                  </a:txBody>
                  <a:tcPr marL="46997" marR="46997" marT="11749" marB="1174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IL" sz="1100">
                        <a:effectLst/>
                      </a:endParaRPr>
                    </a:p>
                  </a:txBody>
                  <a:tcPr marL="46997" marR="46997" marT="11749" marB="117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IL" sz="1100">
                        <a:effectLst/>
                      </a:endParaRPr>
                    </a:p>
                  </a:txBody>
                  <a:tcPr marL="46997" marR="46997" marT="11749" marB="117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L" sz="700" b="0">
                          <a:effectLst/>
                          <a:latin typeface="Roboto" panose="02000000000000000000" pitchFamily="2" charset="0"/>
                        </a:rPr>
                        <a:t>$556.00</a:t>
                      </a:r>
                    </a:p>
                  </a:txBody>
                  <a:tcPr marL="46997" marR="46997" marT="11749" marB="117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L" sz="700" b="0">
                          <a:effectLst/>
                          <a:latin typeface="Roboto" panose="02000000000000000000" pitchFamily="2" charset="0"/>
                        </a:rPr>
                        <a:t>$28.00</a:t>
                      </a:r>
                    </a:p>
                  </a:txBody>
                  <a:tcPr marL="46997" marR="46997" marT="11749" marB="117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L" sz="700" b="0">
                          <a:effectLst/>
                          <a:latin typeface="Roboto" panose="02000000000000000000" pitchFamily="2" charset="0"/>
                        </a:rPr>
                        <a:t>$28.00</a:t>
                      </a:r>
                    </a:p>
                  </a:txBody>
                  <a:tcPr marL="46997" marR="46997" marT="11749" marB="117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L" sz="700" b="0">
                          <a:effectLst/>
                          <a:latin typeface="Roboto" panose="02000000000000000000" pitchFamily="2" charset="0"/>
                        </a:rPr>
                        <a:t>$28.00</a:t>
                      </a:r>
                    </a:p>
                  </a:txBody>
                  <a:tcPr marL="46997" marR="46997" marT="11749" marB="117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L" sz="700" b="0">
                          <a:effectLst/>
                          <a:latin typeface="Roboto" panose="02000000000000000000" pitchFamily="2" charset="0"/>
                        </a:rPr>
                        <a:t>$28.00</a:t>
                      </a:r>
                    </a:p>
                  </a:txBody>
                  <a:tcPr marL="46997" marR="46997" marT="11749" marB="117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L" sz="700" b="0">
                          <a:effectLst/>
                          <a:latin typeface="Roboto" panose="02000000000000000000" pitchFamily="2" charset="0"/>
                        </a:rPr>
                        <a:t>$28.00</a:t>
                      </a:r>
                    </a:p>
                  </a:txBody>
                  <a:tcPr marL="46997" marR="46997" marT="11749" marB="117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L" sz="700" b="0">
                          <a:effectLst/>
                          <a:latin typeface="Roboto" panose="02000000000000000000" pitchFamily="2" charset="0"/>
                        </a:rPr>
                        <a:t>$28.00</a:t>
                      </a:r>
                    </a:p>
                  </a:txBody>
                  <a:tcPr marL="46997" marR="46997" marT="11749" marB="117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L" sz="700" b="0">
                          <a:effectLst/>
                          <a:latin typeface="Roboto" panose="02000000000000000000" pitchFamily="2" charset="0"/>
                        </a:rPr>
                        <a:t>$28.00</a:t>
                      </a:r>
                    </a:p>
                  </a:txBody>
                  <a:tcPr marL="46997" marR="46997" marT="11749" marB="117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L" sz="700" b="0">
                          <a:effectLst/>
                          <a:latin typeface="Roboto" panose="02000000000000000000" pitchFamily="2" charset="0"/>
                        </a:rPr>
                        <a:t>$28.00</a:t>
                      </a:r>
                    </a:p>
                  </a:txBody>
                  <a:tcPr marL="46997" marR="46997" marT="11749" marB="117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L" sz="700" b="0">
                          <a:effectLst/>
                          <a:latin typeface="Roboto" panose="02000000000000000000" pitchFamily="2" charset="0"/>
                        </a:rPr>
                        <a:t>$28.00</a:t>
                      </a:r>
                    </a:p>
                  </a:txBody>
                  <a:tcPr marL="46997" marR="46997" marT="11749" marB="117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L" sz="700" b="0">
                          <a:effectLst/>
                          <a:latin typeface="Roboto" panose="02000000000000000000" pitchFamily="2" charset="0"/>
                        </a:rPr>
                        <a:t>$808.00</a:t>
                      </a:r>
                    </a:p>
                  </a:txBody>
                  <a:tcPr marL="46997" marR="46997" marT="11749" marB="117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897164"/>
                  </a:ext>
                </a:extLst>
              </a:tr>
              <a:tr h="208168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700" b="0" dirty="0">
                          <a:effectLst/>
                          <a:latin typeface="Roboto" panose="02000000000000000000" pitchFamily="2" charset="0"/>
                        </a:rPr>
                        <a:t>Google &amp; Facebook Ads</a:t>
                      </a:r>
                    </a:p>
                  </a:txBody>
                  <a:tcPr marL="46997" marR="46997" marT="11749" marB="1174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IL" sz="1100">
                        <a:effectLst/>
                      </a:endParaRPr>
                    </a:p>
                  </a:txBody>
                  <a:tcPr marL="46997" marR="46997" marT="11749" marB="117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IL" sz="1100">
                        <a:effectLst/>
                      </a:endParaRPr>
                    </a:p>
                  </a:txBody>
                  <a:tcPr marL="46997" marR="46997" marT="11749" marB="117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IL" sz="1100">
                        <a:effectLst/>
                      </a:endParaRPr>
                    </a:p>
                  </a:txBody>
                  <a:tcPr marL="46997" marR="46997" marT="11749" marB="117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L" sz="700" b="0">
                          <a:effectLst/>
                          <a:latin typeface="Roboto" panose="02000000000000000000" pitchFamily="2" charset="0"/>
                        </a:rPr>
                        <a:t>$300.00</a:t>
                      </a:r>
                    </a:p>
                  </a:txBody>
                  <a:tcPr marL="46997" marR="46997" marT="11749" marB="117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L" sz="700" b="0">
                          <a:effectLst/>
                          <a:latin typeface="Roboto" panose="02000000000000000000" pitchFamily="2" charset="0"/>
                        </a:rPr>
                        <a:t>$300.00</a:t>
                      </a:r>
                    </a:p>
                  </a:txBody>
                  <a:tcPr marL="46997" marR="46997" marT="11749" marB="117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L" sz="700" b="0">
                          <a:effectLst/>
                          <a:latin typeface="Roboto" panose="02000000000000000000" pitchFamily="2" charset="0"/>
                        </a:rPr>
                        <a:t>$300.00</a:t>
                      </a:r>
                    </a:p>
                  </a:txBody>
                  <a:tcPr marL="46997" marR="46997" marT="11749" marB="117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L" sz="700" b="0">
                          <a:effectLst/>
                          <a:latin typeface="Roboto" panose="02000000000000000000" pitchFamily="2" charset="0"/>
                        </a:rPr>
                        <a:t>$300.00</a:t>
                      </a:r>
                    </a:p>
                  </a:txBody>
                  <a:tcPr marL="46997" marR="46997" marT="11749" marB="117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L" sz="700" b="0">
                          <a:effectLst/>
                          <a:latin typeface="Roboto" panose="02000000000000000000" pitchFamily="2" charset="0"/>
                        </a:rPr>
                        <a:t>$300.00</a:t>
                      </a:r>
                    </a:p>
                  </a:txBody>
                  <a:tcPr marL="46997" marR="46997" marT="11749" marB="117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L" sz="700" b="0">
                          <a:effectLst/>
                          <a:latin typeface="Roboto" panose="02000000000000000000" pitchFamily="2" charset="0"/>
                        </a:rPr>
                        <a:t>$400.00</a:t>
                      </a:r>
                    </a:p>
                  </a:txBody>
                  <a:tcPr marL="46997" marR="46997" marT="11749" marB="117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L" sz="700" b="0">
                          <a:effectLst/>
                          <a:latin typeface="Roboto" panose="02000000000000000000" pitchFamily="2" charset="0"/>
                        </a:rPr>
                        <a:t>$400.00</a:t>
                      </a:r>
                    </a:p>
                  </a:txBody>
                  <a:tcPr marL="46997" marR="46997" marT="11749" marB="117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L" sz="700" b="0">
                          <a:effectLst/>
                          <a:latin typeface="Roboto" panose="02000000000000000000" pitchFamily="2" charset="0"/>
                        </a:rPr>
                        <a:t>$400.00</a:t>
                      </a:r>
                    </a:p>
                  </a:txBody>
                  <a:tcPr marL="46997" marR="46997" marT="11749" marB="117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L" sz="700" b="0">
                          <a:effectLst/>
                          <a:latin typeface="Roboto" panose="02000000000000000000" pitchFamily="2" charset="0"/>
                        </a:rPr>
                        <a:t>$800.00</a:t>
                      </a:r>
                    </a:p>
                  </a:txBody>
                  <a:tcPr marL="46997" marR="46997" marT="11749" marB="117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L" sz="700" b="0">
                          <a:effectLst/>
                          <a:latin typeface="Roboto" panose="02000000000000000000" pitchFamily="2" charset="0"/>
                        </a:rPr>
                        <a:t>$3,500.00</a:t>
                      </a:r>
                    </a:p>
                  </a:txBody>
                  <a:tcPr marL="46997" marR="46997" marT="11749" marB="117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7471228"/>
                  </a:ext>
                </a:extLst>
              </a:tr>
              <a:tr h="208168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700" b="0" dirty="0">
                          <a:effectLst/>
                          <a:latin typeface="Roboto" panose="02000000000000000000" pitchFamily="2" charset="0"/>
                        </a:rPr>
                        <a:t>Public Relations &amp; Outreach Tools (Influencers)</a:t>
                      </a:r>
                    </a:p>
                  </a:txBody>
                  <a:tcPr marL="46997" marR="46997" marT="11749" marB="1174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IL" sz="1100">
                        <a:effectLst/>
                      </a:endParaRPr>
                    </a:p>
                  </a:txBody>
                  <a:tcPr marL="46997" marR="46997" marT="11749" marB="117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IL" sz="1100">
                        <a:effectLst/>
                      </a:endParaRPr>
                    </a:p>
                  </a:txBody>
                  <a:tcPr marL="46997" marR="46997" marT="11749" marB="117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IL" sz="1100">
                        <a:effectLst/>
                      </a:endParaRPr>
                    </a:p>
                  </a:txBody>
                  <a:tcPr marL="46997" marR="46997" marT="11749" marB="117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L" sz="700" b="0">
                          <a:effectLst/>
                          <a:latin typeface="Roboto" panose="02000000000000000000" pitchFamily="2" charset="0"/>
                        </a:rPr>
                        <a:t>$139.00</a:t>
                      </a:r>
                    </a:p>
                  </a:txBody>
                  <a:tcPr marL="46997" marR="46997" marT="11749" marB="117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L" sz="700" b="0">
                          <a:effectLst/>
                          <a:latin typeface="Roboto" panose="02000000000000000000" pitchFamily="2" charset="0"/>
                        </a:rPr>
                        <a:t>$139.00</a:t>
                      </a:r>
                    </a:p>
                  </a:txBody>
                  <a:tcPr marL="46997" marR="46997" marT="11749" marB="117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L" sz="700" b="0">
                          <a:effectLst/>
                          <a:latin typeface="Roboto" panose="02000000000000000000" pitchFamily="2" charset="0"/>
                        </a:rPr>
                        <a:t>$139.00</a:t>
                      </a:r>
                    </a:p>
                  </a:txBody>
                  <a:tcPr marL="46997" marR="46997" marT="11749" marB="117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L" sz="700" b="0">
                          <a:effectLst/>
                          <a:latin typeface="Roboto" panose="02000000000000000000" pitchFamily="2" charset="0"/>
                        </a:rPr>
                        <a:t>$139.00</a:t>
                      </a:r>
                    </a:p>
                  </a:txBody>
                  <a:tcPr marL="46997" marR="46997" marT="11749" marB="117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L" sz="700" b="0">
                          <a:effectLst/>
                          <a:latin typeface="Roboto" panose="02000000000000000000" pitchFamily="2" charset="0"/>
                        </a:rPr>
                        <a:t>$139.00</a:t>
                      </a:r>
                    </a:p>
                  </a:txBody>
                  <a:tcPr marL="46997" marR="46997" marT="11749" marB="117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L" sz="700" b="0">
                          <a:effectLst/>
                          <a:latin typeface="Roboto" panose="02000000000000000000" pitchFamily="2" charset="0"/>
                        </a:rPr>
                        <a:t>$139.00</a:t>
                      </a:r>
                    </a:p>
                  </a:txBody>
                  <a:tcPr marL="46997" marR="46997" marT="11749" marB="117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L" sz="700" b="0">
                          <a:effectLst/>
                          <a:latin typeface="Roboto" panose="02000000000000000000" pitchFamily="2" charset="0"/>
                        </a:rPr>
                        <a:t>$139.00</a:t>
                      </a:r>
                    </a:p>
                  </a:txBody>
                  <a:tcPr marL="46997" marR="46997" marT="11749" marB="117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L" sz="700" b="0">
                          <a:effectLst/>
                          <a:latin typeface="Roboto" panose="02000000000000000000" pitchFamily="2" charset="0"/>
                        </a:rPr>
                        <a:t>$139.00</a:t>
                      </a:r>
                    </a:p>
                  </a:txBody>
                  <a:tcPr marL="46997" marR="46997" marT="11749" marB="117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L" sz="700" b="0">
                          <a:effectLst/>
                          <a:latin typeface="Roboto" panose="02000000000000000000" pitchFamily="2" charset="0"/>
                        </a:rPr>
                        <a:t>$139.00</a:t>
                      </a:r>
                    </a:p>
                  </a:txBody>
                  <a:tcPr marL="46997" marR="46997" marT="11749" marB="117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L" sz="700" b="0">
                          <a:effectLst/>
                          <a:latin typeface="Roboto" panose="02000000000000000000" pitchFamily="2" charset="0"/>
                        </a:rPr>
                        <a:t>$1,251.00</a:t>
                      </a:r>
                    </a:p>
                  </a:txBody>
                  <a:tcPr marL="46997" marR="46997" marT="11749" marB="117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0887377"/>
                  </a:ext>
                </a:extLst>
              </a:tr>
              <a:tr h="208168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700" b="0" dirty="0">
                          <a:effectLst/>
                          <a:latin typeface="Roboto" panose="02000000000000000000" pitchFamily="2" charset="0"/>
                        </a:rPr>
                        <a:t>Customer Onboarding Tools (Chat, CRM)</a:t>
                      </a:r>
                    </a:p>
                  </a:txBody>
                  <a:tcPr marL="46997" marR="46997" marT="11749" marB="1174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IL" sz="1100">
                        <a:effectLst/>
                      </a:endParaRPr>
                    </a:p>
                  </a:txBody>
                  <a:tcPr marL="46997" marR="46997" marT="11749" marB="117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IL" sz="1100">
                        <a:effectLst/>
                      </a:endParaRPr>
                    </a:p>
                  </a:txBody>
                  <a:tcPr marL="46997" marR="46997" marT="11749" marB="117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IL" sz="1100">
                        <a:effectLst/>
                      </a:endParaRPr>
                    </a:p>
                  </a:txBody>
                  <a:tcPr marL="46997" marR="46997" marT="11749" marB="117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IL" sz="1100">
                        <a:effectLst/>
                      </a:endParaRPr>
                    </a:p>
                  </a:txBody>
                  <a:tcPr marL="46997" marR="46997" marT="11749" marB="117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IL" sz="1100">
                        <a:effectLst/>
                      </a:endParaRPr>
                    </a:p>
                  </a:txBody>
                  <a:tcPr marL="46997" marR="46997" marT="11749" marB="117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L" sz="700" b="0">
                          <a:effectLst/>
                          <a:latin typeface="Roboto" panose="02000000000000000000" pitchFamily="2" charset="0"/>
                        </a:rPr>
                        <a:t>$150.00</a:t>
                      </a:r>
                    </a:p>
                  </a:txBody>
                  <a:tcPr marL="46997" marR="46997" marT="11749" marB="117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L" sz="700" b="0">
                          <a:effectLst/>
                          <a:latin typeface="Roboto" panose="02000000000000000000" pitchFamily="2" charset="0"/>
                        </a:rPr>
                        <a:t>$150.00</a:t>
                      </a:r>
                    </a:p>
                  </a:txBody>
                  <a:tcPr marL="46997" marR="46997" marT="11749" marB="117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L" sz="700" b="0">
                          <a:effectLst/>
                          <a:latin typeface="Roboto" panose="02000000000000000000" pitchFamily="2" charset="0"/>
                        </a:rPr>
                        <a:t>$260.00</a:t>
                      </a:r>
                    </a:p>
                  </a:txBody>
                  <a:tcPr marL="46997" marR="46997" marT="11749" marB="117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L" sz="700" b="0">
                          <a:effectLst/>
                          <a:latin typeface="Roboto" panose="02000000000000000000" pitchFamily="2" charset="0"/>
                        </a:rPr>
                        <a:t>$260.00</a:t>
                      </a:r>
                    </a:p>
                  </a:txBody>
                  <a:tcPr marL="46997" marR="46997" marT="11749" marB="117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L" sz="700" b="0">
                          <a:effectLst/>
                          <a:latin typeface="Roboto" panose="02000000000000000000" pitchFamily="2" charset="0"/>
                        </a:rPr>
                        <a:t>$260.00</a:t>
                      </a:r>
                    </a:p>
                  </a:txBody>
                  <a:tcPr marL="46997" marR="46997" marT="11749" marB="117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L" sz="700" b="0">
                          <a:effectLst/>
                          <a:latin typeface="Roboto" panose="02000000000000000000" pitchFamily="2" charset="0"/>
                        </a:rPr>
                        <a:t>$260.00</a:t>
                      </a:r>
                    </a:p>
                  </a:txBody>
                  <a:tcPr marL="46997" marR="46997" marT="11749" marB="117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L" sz="700" b="0">
                          <a:effectLst/>
                          <a:latin typeface="Roboto" panose="02000000000000000000" pitchFamily="2" charset="0"/>
                        </a:rPr>
                        <a:t>$260.00</a:t>
                      </a:r>
                    </a:p>
                  </a:txBody>
                  <a:tcPr marL="46997" marR="46997" marT="11749" marB="117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L" sz="700" b="0">
                          <a:effectLst/>
                          <a:latin typeface="Roboto" panose="02000000000000000000" pitchFamily="2" charset="0"/>
                        </a:rPr>
                        <a:t>$1,600.00</a:t>
                      </a:r>
                    </a:p>
                  </a:txBody>
                  <a:tcPr marL="46997" marR="46997" marT="11749" marB="117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8144241"/>
                  </a:ext>
                </a:extLst>
              </a:tr>
              <a:tr h="208168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700" b="0" dirty="0">
                          <a:effectLst/>
                          <a:latin typeface="Roboto" panose="02000000000000000000" pitchFamily="2" charset="0"/>
                        </a:rPr>
                        <a:t>Computers &amp; Equipment </a:t>
                      </a:r>
                    </a:p>
                  </a:txBody>
                  <a:tcPr marL="46997" marR="46997" marT="11749" marB="1174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IL" sz="1100">
                        <a:effectLst/>
                      </a:endParaRPr>
                    </a:p>
                  </a:txBody>
                  <a:tcPr marL="46997" marR="46997" marT="11749" marB="117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L" sz="700" b="0">
                          <a:effectLst/>
                          <a:latin typeface="Roboto" panose="02000000000000000000" pitchFamily="2" charset="0"/>
                        </a:rPr>
                        <a:t>$10,000.00</a:t>
                      </a:r>
                    </a:p>
                  </a:txBody>
                  <a:tcPr marL="46997" marR="46997" marT="11749" marB="117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IL" sz="1100">
                        <a:effectLst/>
                      </a:endParaRPr>
                    </a:p>
                  </a:txBody>
                  <a:tcPr marL="46997" marR="46997" marT="11749" marB="117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IL" sz="1100">
                        <a:effectLst/>
                      </a:endParaRPr>
                    </a:p>
                  </a:txBody>
                  <a:tcPr marL="46997" marR="46997" marT="11749" marB="117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IL" sz="1100">
                        <a:effectLst/>
                      </a:endParaRPr>
                    </a:p>
                  </a:txBody>
                  <a:tcPr marL="46997" marR="46997" marT="11749" marB="117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IL" sz="1100">
                        <a:effectLst/>
                      </a:endParaRPr>
                    </a:p>
                  </a:txBody>
                  <a:tcPr marL="46997" marR="46997" marT="11749" marB="117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IL" sz="1100">
                        <a:effectLst/>
                      </a:endParaRPr>
                    </a:p>
                  </a:txBody>
                  <a:tcPr marL="46997" marR="46997" marT="11749" marB="117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L" sz="700" b="0">
                          <a:effectLst/>
                          <a:latin typeface="Roboto" panose="02000000000000000000" pitchFamily="2" charset="0"/>
                        </a:rPr>
                        <a:t>$7,000.00</a:t>
                      </a:r>
                    </a:p>
                  </a:txBody>
                  <a:tcPr marL="46997" marR="46997" marT="11749" marB="117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IL" sz="1100">
                        <a:effectLst/>
                      </a:endParaRPr>
                    </a:p>
                  </a:txBody>
                  <a:tcPr marL="46997" marR="46997" marT="11749" marB="117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IL" sz="1100">
                        <a:effectLst/>
                      </a:endParaRPr>
                    </a:p>
                  </a:txBody>
                  <a:tcPr marL="46997" marR="46997" marT="11749" marB="117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IL" sz="1100">
                        <a:effectLst/>
                      </a:endParaRPr>
                    </a:p>
                  </a:txBody>
                  <a:tcPr marL="46997" marR="46997" marT="11749" marB="117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IL" sz="1100">
                        <a:effectLst/>
                      </a:endParaRPr>
                    </a:p>
                  </a:txBody>
                  <a:tcPr marL="46997" marR="46997" marT="11749" marB="117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L" sz="700" b="0">
                          <a:effectLst/>
                          <a:latin typeface="Roboto" panose="02000000000000000000" pitchFamily="2" charset="0"/>
                        </a:rPr>
                        <a:t>$17,000.00</a:t>
                      </a:r>
                    </a:p>
                  </a:txBody>
                  <a:tcPr marL="46997" marR="46997" marT="11749" marB="117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854502"/>
                  </a:ext>
                </a:extLst>
              </a:tr>
              <a:tr h="208168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700" b="0" dirty="0">
                          <a:effectLst/>
                          <a:latin typeface="Roboto" panose="02000000000000000000" pitchFamily="2" charset="0"/>
                        </a:rPr>
                        <a:t>Utilities &amp; Internet (Shared Costs)</a:t>
                      </a:r>
                    </a:p>
                  </a:txBody>
                  <a:tcPr marL="46997" marR="46997" marT="11749" marB="1174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IL" sz="1100">
                        <a:effectLst/>
                      </a:endParaRPr>
                    </a:p>
                  </a:txBody>
                  <a:tcPr marL="46997" marR="46997" marT="11749" marB="117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L" sz="700" b="0">
                          <a:effectLst/>
                          <a:latin typeface="Roboto" panose="02000000000000000000" pitchFamily="2" charset="0"/>
                        </a:rPr>
                        <a:t>$60.00</a:t>
                      </a:r>
                    </a:p>
                  </a:txBody>
                  <a:tcPr marL="46997" marR="46997" marT="11749" marB="117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L" sz="700" b="0">
                          <a:effectLst/>
                          <a:latin typeface="Roboto" panose="02000000000000000000" pitchFamily="2" charset="0"/>
                        </a:rPr>
                        <a:t>$60.00</a:t>
                      </a:r>
                    </a:p>
                  </a:txBody>
                  <a:tcPr marL="46997" marR="46997" marT="11749" marB="117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L" sz="700" b="0">
                          <a:effectLst/>
                          <a:latin typeface="Roboto" panose="02000000000000000000" pitchFamily="2" charset="0"/>
                        </a:rPr>
                        <a:t>$60.00</a:t>
                      </a:r>
                    </a:p>
                  </a:txBody>
                  <a:tcPr marL="46997" marR="46997" marT="11749" marB="117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L" sz="700" b="0">
                          <a:effectLst/>
                          <a:latin typeface="Roboto" panose="02000000000000000000" pitchFamily="2" charset="0"/>
                        </a:rPr>
                        <a:t>$60.00</a:t>
                      </a:r>
                    </a:p>
                  </a:txBody>
                  <a:tcPr marL="46997" marR="46997" marT="11749" marB="117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L" sz="700" b="0">
                          <a:effectLst/>
                          <a:latin typeface="Roboto" panose="02000000000000000000" pitchFamily="2" charset="0"/>
                        </a:rPr>
                        <a:t>$60.00</a:t>
                      </a:r>
                    </a:p>
                  </a:txBody>
                  <a:tcPr marL="46997" marR="46997" marT="11749" marB="117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L" sz="700" b="0">
                          <a:effectLst/>
                          <a:latin typeface="Roboto" panose="02000000000000000000" pitchFamily="2" charset="0"/>
                        </a:rPr>
                        <a:t>$60.00</a:t>
                      </a:r>
                    </a:p>
                  </a:txBody>
                  <a:tcPr marL="46997" marR="46997" marT="11749" marB="117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L" sz="700" b="0">
                          <a:effectLst/>
                          <a:latin typeface="Roboto" panose="02000000000000000000" pitchFamily="2" charset="0"/>
                        </a:rPr>
                        <a:t>$60.00</a:t>
                      </a:r>
                    </a:p>
                  </a:txBody>
                  <a:tcPr marL="46997" marR="46997" marT="11749" marB="117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L" sz="700" b="0">
                          <a:effectLst/>
                          <a:latin typeface="Roboto" panose="02000000000000000000" pitchFamily="2" charset="0"/>
                        </a:rPr>
                        <a:t>$60.00</a:t>
                      </a:r>
                    </a:p>
                  </a:txBody>
                  <a:tcPr marL="46997" marR="46997" marT="11749" marB="117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L" sz="700" b="0">
                          <a:effectLst/>
                          <a:latin typeface="Roboto" panose="02000000000000000000" pitchFamily="2" charset="0"/>
                        </a:rPr>
                        <a:t>$60.00</a:t>
                      </a:r>
                    </a:p>
                  </a:txBody>
                  <a:tcPr marL="46997" marR="46997" marT="11749" marB="117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L" sz="700" b="0">
                          <a:effectLst/>
                          <a:latin typeface="Roboto" panose="02000000000000000000" pitchFamily="2" charset="0"/>
                        </a:rPr>
                        <a:t>$60.00</a:t>
                      </a:r>
                    </a:p>
                  </a:txBody>
                  <a:tcPr marL="46997" marR="46997" marT="11749" marB="117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L" sz="700" b="0">
                          <a:effectLst/>
                          <a:latin typeface="Roboto" panose="02000000000000000000" pitchFamily="2" charset="0"/>
                        </a:rPr>
                        <a:t>$60.00</a:t>
                      </a:r>
                    </a:p>
                  </a:txBody>
                  <a:tcPr marL="46997" marR="46997" marT="11749" marB="117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L" sz="700" b="0">
                          <a:effectLst/>
                          <a:latin typeface="Roboto" panose="02000000000000000000" pitchFamily="2" charset="0"/>
                        </a:rPr>
                        <a:t>$660.00</a:t>
                      </a:r>
                    </a:p>
                  </a:txBody>
                  <a:tcPr marL="46997" marR="46997" marT="11749" marB="117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5415880"/>
                  </a:ext>
                </a:extLst>
              </a:tr>
              <a:tr h="196037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700" b="0" dirty="0">
                          <a:effectLst/>
                          <a:latin typeface="Roboto" panose="02000000000000000000" pitchFamily="2" charset="0"/>
                        </a:rPr>
                        <a:t>Bank Account Fees</a:t>
                      </a:r>
                    </a:p>
                  </a:txBody>
                  <a:tcPr marL="46997" marR="46997" marT="11749" marB="1174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L" sz="700" b="0">
                          <a:effectLst/>
                          <a:latin typeface="Roboto" panose="02000000000000000000" pitchFamily="2" charset="0"/>
                        </a:rPr>
                        <a:t>$25.00</a:t>
                      </a:r>
                    </a:p>
                  </a:txBody>
                  <a:tcPr marL="46997" marR="46997" marT="11749" marB="117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L" sz="700" b="0">
                          <a:effectLst/>
                          <a:latin typeface="Roboto" panose="02000000000000000000" pitchFamily="2" charset="0"/>
                        </a:rPr>
                        <a:t>$25.00</a:t>
                      </a:r>
                    </a:p>
                  </a:txBody>
                  <a:tcPr marL="46997" marR="46997" marT="11749" marB="117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L" sz="700" b="0">
                          <a:effectLst/>
                          <a:latin typeface="Roboto" panose="02000000000000000000" pitchFamily="2" charset="0"/>
                        </a:rPr>
                        <a:t>$25.00</a:t>
                      </a:r>
                    </a:p>
                  </a:txBody>
                  <a:tcPr marL="46997" marR="46997" marT="11749" marB="117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L" sz="700" b="0">
                          <a:effectLst/>
                          <a:latin typeface="Roboto" panose="02000000000000000000" pitchFamily="2" charset="0"/>
                        </a:rPr>
                        <a:t>$25.00</a:t>
                      </a:r>
                    </a:p>
                  </a:txBody>
                  <a:tcPr marL="46997" marR="46997" marT="11749" marB="117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L" sz="700" b="0">
                          <a:effectLst/>
                          <a:latin typeface="Roboto" panose="02000000000000000000" pitchFamily="2" charset="0"/>
                        </a:rPr>
                        <a:t>$25.00</a:t>
                      </a:r>
                    </a:p>
                  </a:txBody>
                  <a:tcPr marL="46997" marR="46997" marT="11749" marB="117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L" sz="700" b="0">
                          <a:effectLst/>
                          <a:latin typeface="Roboto" panose="02000000000000000000" pitchFamily="2" charset="0"/>
                        </a:rPr>
                        <a:t>$25.00</a:t>
                      </a:r>
                    </a:p>
                  </a:txBody>
                  <a:tcPr marL="46997" marR="46997" marT="11749" marB="117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L" sz="700" b="0">
                          <a:effectLst/>
                          <a:latin typeface="Roboto" panose="02000000000000000000" pitchFamily="2" charset="0"/>
                        </a:rPr>
                        <a:t>$25.00</a:t>
                      </a:r>
                    </a:p>
                  </a:txBody>
                  <a:tcPr marL="46997" marR="46997" marT="11749" marB="117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L" sz="700" b="0">
                          <a:effectLst/>
                          <a:latin typeface="Roboto" panose="02000000000000000000" pitchFamily="2" charset="0"/>
                        </a:rPr>
                        <a:t>$25.00</a:t>
                      </a:r>
                    </a:p>
                  </a:txBody>
                  <a:tcPr marL="46997" marR="46997" marT="11749" marB="117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L" sz="700" b="0">
                          <a:effectLst/>
                          <a:latin typeface="Roboto" panose="02000000000000000000" pitchFamily="2" charset="0"/>
                        </a:rPr>
                        <a:t>$25.00</a:t>
                      </a:r>
                    </a:p>
                  </a:txBody>
                  <a:tcPr marL="46997" marR="46997" marT="11749" marB="117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L" sz="700" b="0">
                          <a:effectLst/>
                          <a:latin typeface="Roboto" panose="02000000000000000000" pitchFamily="2" charset="0"/>
                        </a:rPr>
                        <a:t>$25.00</a:t>
                      </a:r>
                    </a:p>
                  </a:txBody>
                  <a:tcPr marL="46997" marR="46997" marT="11749" marB="117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L" sz="700" b="0">
                          <a:effectLst/>
                          <a:latin typeface="Roboto" panose="02000000000000000000" pitchFamily="2" charset="0"/>
                        </a:rPr>
                        <a:t>$25.00</a:t>
                      </a:r>
                    </a:p>
                  </a:txBody>
                  <a:tcPr marL="46997" marR="46997" marT="11749" marB="117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L" sz="700" b="0">
                          <a:effectLst/>
                          <a:latin typeface="Roboto" panose="02000000000000000000" pitchFamily="2" charset="0"/>
                        </a:rPr>
                        <a:t>$25.00</a:t>
                      </a:r>
                    </a:p>
                  </a:txBody>
                  <a:tcPr marL="46997" marR="46997" marT="11749" marB="117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L" sz="700" b="0">
                          <a:effectLst/>
                          <a:latin typeface="Roboto" panose="02000000000000000000" pitchFamily="2" charset="0"/>
                        </a:rPr>
                        <a:t>$300.00</a:t>
                      </a:r>
                    </a:p>
                  </a:txBody>
                  <a:tcPr marL="46997" marR="46997" marT="11749" marB="117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906761"/>
                  </a:ext>
                </a:extLst>
              </a:tr>
              <a:tr h="196037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700" b="0" dirty="0">
                          <a:effectLst/>
                          <a:latin typeface="Roboto" panose="02000000000000000000" pitchFamily="2" charset="0"/>
                        </a:rPr>
                        <a:t>Insurance (Basic Business Insurance)</a:t>
                      </a:r>
                    </a:p>
                  </a:txBody>
                  <a:tcPr marL="46997" marR="46997" marT="11749" marB="1174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L" sz="700" b="0">
                          <a:effectLst/>
                          <a:latin typeface="Roboto" panose="02000000000000000000" pitchFamily="2" charset="0"/>
                        </a:rPr>
                        <a:t>$40.00</a:t>
                      </a:r>
                    </a:p>
                  </a:txBody>
                  <a:tcPr marL="46997" marR="46997" marT="11749" marB="117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L" sz="700" b="0">
                          <a:effectLst/>
                          <a:latin typeface="Roboto" panose="02000000000000000000" pitchFamily="2" charset="0"/>
                        </a:rPr>
                        <a:t>$40.00</a:t>
                      </a:r>
                    </a:p>
                  </a:txBody>
                  <a:tcPr marL="46997" marR="46997" marT="11749" marB="117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L" sz="700" b="0">
                          <a:effectLst/>
                          <a:latin typeface="Roboto" panose="02000000000000000000" pitchFamily="2" charset="0"/>
                        </a:rPr>
                        <a:t>$40.00</a:t>
                      </a:r>
                    </a:p>
                  </a:txBody>
                  <a:tcPr marL="46997" marR="46997" marT="11749" marB="117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L" sz="700" b="0">
                          <a:effectLst/>
                          <a:latin typeface="Roboto" panose="02000000000000000000" pitchFamily="2" charset="0"/>
                        </a:rPr>
                        <a:t>$40.00</a:t>
                      </a:r>
                    </a:p>
                  </a:txBody>
                  <a:tcPr marL="46997" marR="46997" marT="11749" marB="117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L" sz="700" b="0">
                          <a:effectLst/>
                          <a:latin typeface="Roboto" panose="02000000000000000000" pitchFamily="2" charset="0"/>
                        </a:rPr>
                        <a:t>$40.00</a:t>
                      </a:r>
                    </a:p>
                  </a:txBody>
                  <a:tcPr marL="46997" marR="46997" marT="11749" marB="117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L" sz="700" b="0">
                          <a:effectLst/>
                          <a:latin typeface="Roboto" panose="02000000000000000000" pitchFamily="2" charset="0"/>
                        </a:rPr>
                        <a:t>$40.00</a:t>
                      </a:r>
                    </a:p>
                  </a:txBody>
                  <a:tcPr marL="46997" marR="46997" marT="11749" marB="117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L" sz="700" b="0">
                          <a:effectLst/>
                          <a:latin typeface="Roboto" panose="02000000000000000000" pitchFamily="2" charset="0"/>
                        </a:rPr>
                        <a:t>$40.00</a:t>
                      </a:r>
                    </a:p>
                  </a:txBody>
                  <a:tcPr marL="46997" marR="46997" marT="11749" marB="117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L" sz="700" b="0">
                          <a:effectLst/>
                          <a:latin typeface="Roboto" panose="02000000000000000000" pitchFamily="2" charset="0"/>
                        </a:rPr>
                        <a:t>$40.00</a:t>
                      </a:r>
                    </a:p>
                  </a:txBody>
                  <a:tcPr marL="46997" marR="46997" marT="11749" marB="117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L" sz="700" b="0">
                          <a:effectLst/>
                          <a:latin typeface="Roboto" panose="02000000000000000000" pitchFamily="2" charset="0"/>
                        </a:rPr>
                        <a:t>$40.00</a:t>
                      </a:r>
                    </a:p>
                  </a:txBody>
                  <a:tcPr marL="46997" marR="46997" marT="11749" marB="117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L" sz="700" b="0">
                          <a:effectLst/>
                          <a:latin typeface="Roboto" panose="02000000000000000000" pitchFamily="2" charset="0"/>
                        </a:rPr>
                        <a:t>$40.00</a:t>
                      </a:r>
                    </a:p>
                  </a:txBody>
                  <a:tcPr marL="46997" marR="46997" marT="11749" marB="117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L" sz="700" b="0">
                          <a:effectLst/>
                          <a:latin typeface="Roboto" panose="02000000000000000000" pitchFamily="2" charset="0"/>
                        </a:rPr>
                        <a:t>$40.00</a:t>
                      </a:r>
                    </a:p>
                  </a:txBody>
                  <a:tcPr marL="46997" marR="46997" marT="11749" marB="117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L" sz="700" b="0">
                          <a:effectLst/>
                          <a:latin typeface="Roboto" panose="02000000000000000000" pitchFamily="2" charset="0"/>
                        </a:rPr>
                        <a:t>$40.00</a:t>
                      </a:r>
                    </a:p>
                  </a:txBody>
                  <a:tcPr marL="46997" marR="46997" marT="11749" marB="117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L" sz="700" b="0">
                          <a:effectLst/>
                          <a:latin typeface="Roboto" panose="02000000000000000000" pitchFamily="2" charset="0"/>
                        </a:rPr>
                        <a:t>$480.00</a:t>
                      </a:r>
                    </a:p>
                  </a:txBody>
                  <a:tcPr marL="46997" marR="46997" marT="11749" marB="117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2676814"/>
                  </a:ext>
                </a:extLst>
              </a:tr>
              <a:tr h="208168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700" b="0" dirty="0">
                          <a:effectLst/>
                          <a:latin typeface="Roboto" panose="02000000000000000000" pitchFamily="2" charset="0"/>
                        </a:rPr>
                        <a:t>AI Expert (Part-Time)</a:t>
                      </a:r>
                    </a:p>
                  </a:txBody>
                  <a:tcPr marL="46997" marR="46997" marT="11749" marB="1174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IL" sz="1100">
                        <a:effectLst/>
                      </a:endParaRPr>
                    </a:p>
                  </a:txBody>
                  <a:tcPr marL="46997" marR="46997" marT="11749" marB="117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IL" sz="1100">
                        <a:effectLst/>
                      </a:endParaRPr>
                    </a:p>
                  </a:txBody>
                  <a:tcPr marL="46997" marR="46997" marT="11749" marB="117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IL" sz="1100">
                        <a:effectLst/>
                      </a:endParaRPr>
                    </a:p>
                  </a:txBody>
                  <a:tcPr marL="46997" marR="46997" marT="11749" marB="117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IL" sz="1100">
                        <a:effectLst/>
                      </a:endParaRPr>
                    </a:p>
                  </a:txBody>
                  <a:tcPr marL="46997" marR="46997" marT="11749" marB="117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IL" sz="1100">
                        <a:effectLst/>
                      </a:endParaRPr>
                    </a:p>
                  </a:txBody>
                  <a:tcPr marL="46997" marR="46997" marT="11749" marB="117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IL" sz="1100">
                        <a:effectLst/>
                      </a:endParaRPr>
                    </a:p>
                  </a:txBody>
                  <a:tcPr marL="46997" marR="46997" marT="11749" marB="117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IL" sz="1100">
                        <a:effectLst/>
                      </a:endParaRPr>
                    </a:p>
                  </a:txBody>
                  <a:tcPr marL="46997" marR="46997" marT="11749" marB="117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L" sz="700" b="0">
                          <a:effectLst/>
                          <a:latin typeface="Roboto" panose="02000000000000000000" pitchFamily="2" charset="0"/>
                        </a:rPr>
                        <a:t>$4,000.00</a:t>
                      </a:r>
                    </a:p>
                  </a:txBody>
                  <a:tcPr marL="46997" marR="46997" marT="11749" marB="117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L" sz="700" b="0">
                          <a:effectLst/>
                          <a:latin typeface="Roboto" panose="02000000000000000000" pitchFamily="2" charset="0"/>
                        </a:rPr>
                        <a:t>$4,000.00</a:t>
                      </a:r>
                    </a:p>
                  </a:txBody>
                  <a:tcPr marL="46997" marR="46997" marT="11749" marB="117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L" sz="700" b="0">
                          <a:effectLst/>
                          <a:latin typeface="Roboto" panose="02000000000000000000" pitchFamily="2" charset="0"/>
                        </a:rPr>
                        <a:t>$4,000.00</a:t>
                      </a:r>
                    </a:p>
                  </a:txBody>
                  <a:tcPr marL="46997" marR="46997" marT="11749" marB="117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L" sz="700" b="0">
                          <a:effectLst/>
                          <a:latin typeface="Roboto" panose="02000000000000000000" pitchFamily="2" charset="0"/>
                        </a:rPr>
                        <a:t>$4,000.00</a:t>
                      </a:r>
                    </a:p>
                  </a:txBody>
                  <a:tcPr marL="46997" marR="46997" marT="11749" marB="117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L" sz="700" b="0">
                          <a:effectLst/>
                          <a:latin typeface="Roboto" panose="02000000000000000000" pitchFamily="2" charset="0"/>
                        </a:rPr>
                        <a:t>$4,000.00</a:t>
                      </a:r>
                    </a:p>
                  </a:txBody>
                  <a:tcPr marL="46997" marR="46997" marT="11749" marB="117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L" sz="700" b="0">
                          <a:effectLst/>
                          <a:latin typeface="Roboto" panose="02000000000000000000" pitchFamily="2" charset="0"/>
                        </a:rPr>
                        <a:t>$20,000.00</a:t>
                      </a:r>
                    </a:p>
                  </a:txBody>
                  <a:tcPr marL="46997" marR="46997" marT="11749" marB="117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3364491"/>
                  </a:ext>
                </a:extLst>
              </a:tr>
              <a:tr h="208168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700" b="0" dirty="0">
                          <a:effectLst/>
                          <a:latin typeface="Roboto" panose="02000000000000000000" pitchFamily="2" charset="0"/>
                        </a:rPr>
                        <a:t>Advertising Specialist</a:t>
                      </a:r>
                    </a:p>
                  </a:txBody>
                  <a:tcPr marL="46997" marR="46997" marT="11749" marB="1174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IL" sz="1100">
                        <a:effectLst/>
                      </a:endParaRPr>
                    </a:p>
                  </a:txBody>
                  <a:tcPr marL="46997" marR="46997" marT="11749" marB="117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IL" sz="1100">
                        <a:effectLst/>
                      </a:endParaRPr>
                    </a:p>
                  </a:txBody>
                  <a:tcPr marL="46997" marR="46997" marT="11749" marB="117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IL" sz="1100">
                        <a:effectLst/>
                      </a:endParaRPr>
                    </a:p>
                  </a:txBody>
                  <a:tcPr marL="46997" marR="46997" marT="11749" marB="117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IL" sz="1100">
                        <a:effectLst/>
                      </a:endParaRPr>
                    </a:p>
                  </a:txBody>
                  <a:tcPr marL="46997" marR="46997" marT="11749" marB="117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IL" sz="1100">
                        <a:effectLst/>
                      </a:endParaRPr>
                    </a:p>
                  </a:txBody>
                  <a:tcPr marL="46997" marR="46997" marT="11749" marB="117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IL" sz="1100">
                        <a:effectLst/>
                      </a:endParaRPr>
                    </a:p>
                  </a:txBody>
                  <a:tcPr marL="46997" marR="46997" marT="11749" marB="117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IL" sz="1100">
                        <a:effectLst/>
                      </a:endParaRPr>
                    </a:p>
                  </a:txBody>
                  <a:tcPr marL="46997" marR="46997" marT="11749" marB="117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L" sz="700" b="0">
                          <a:effectLst/>
                          <a:latin typeface="Roboto" panose="02000000000000000000" pitchFamily="2" charset="0"/>
                        </a:rPr>
                        <a:t>$1,000.00</a:t>
                      </a:r>
                    </a:p>
                  </a:txBody>
                  <a:tcPr marL="46997" marR="46997" marT="11749" marB="117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L" sz="700" b="0">
                          <a:effectLst/>
                          <a:latin typeface="Roboto" panose="02000000000000000000" pitchFamily="2" charset="0"/>
                        </a:rPr>
                        <a:t>$1,000.00</a:t>
                      </a:r>
                    </a:p>
                  </a:txBody>
                  <a:tcPr marL="46997" marR="46997" marT="11749" marB="117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L" sz="700" b="0">
                          <a:effectLst/>
                          <a:latin typeface="Roboto" panose="02000000000000000000" pitchFamily="2" charset="0"/>
                        </a:rPr>
                        <a:t>$1,000.00</a:t>
                      </a:r>
                    </a:p>
                  </a:txBody>
                  <a:tcPr marL="46997" marR="46997" marT="11749" marB="117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L" sz="700" b="0" dirty="0">
                          <a:effectLst/>
                          <a:latin typeface="Roboto" panose="02000000000000000000" pitchFamily="2" charset="0"/>
                        </a:rPr>
                        <a:t>$1,000.00</a:t>
                      </a:r>
                    </a:p>
                  </a:txBody>
                  <a:tcPr marL="46997" marR="46997" marT="11749" marB="117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L" sz="700" b="0">
                          <a:effectLst/>
                          <a:latin typeface="Roboto" panose="02000000000000000000" pitchFamily="2" charset="0"/>
                        </a:rPr>
                        <a:t>$1,000.00</a:t>
                      </a:r>
                    </a:p>
                  </a:txBody>
                  <a:tcPr marL="46997" marR="46997" marT="11749" marB="117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L" sz="700" b="0">
                          <a:effectLst/>
                          <a:latin typeface="Roboto" panose="02000000000000000000" pitchFamily="2" charset="0"/>
                        </a:rPr>
                        <a:t>$5,000.00</a:t>
                      </a:r>
                    </a:p>
                  </a:txBody>
                  <a:tcPr marL="46997" marR="46997" marT="11749" marB="117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04381"/>
                  </a:ext>
                </a:extLst>
              </a:tr>
              <a:tr h="208168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700" b="0" dirty="0">
                          <a:effectLst/>
                          <a:latin typeface="Roboto" panose="02000000000000000000" pitchFamily="2" charset="0"/>
                        </a:rPr>
                        <a:t>Cyber Expert(Part-Time)</a:t>
                      </a:r>
                    </a:p>
                  </a:txBody>
                  <a:tcPr marL="46997" marR="46997" marT="11749" marB="1174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IL" sz="1100">
                        <a:effectLst/>
                      </a:endParaRPr>
                    </a:p>
                  </a:txBody>
                  <a:tcPr marL="46997" marR="46997" marT="11749" marB="117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IL" sz="1100">
                        <a:effectLst/>
                      </a:endParaRPr>
                    </a:p>
                  </a:txBody>
                  <a:tcPr marL="46997" marR="46997" marT="11749" marB="117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IL" sz="1100">
                        <a:effectLst/>
                      </a:endParaRPr>
                    </a:p>
                  </a:txBody>
                  <a:tcPr marL="46997" marR="46997" marT="11749" marB="117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IL" sz="1100">
                        <a:effectLst/>
                      </a:endParaRPr>
                    </a:p>
                  </a:txBody>
                  <a:tcPr marL="46997" marR="46997" marT="11749" marB="117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IL" sz="1100">
                        <a:effectLst/>
                      </a:endParaRPr>
                    </a:p>
                  </a:txBody>
                  <a:tcPr marL="46997" marR="46997" marT="11749" marB="117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IL" sz="1100">
                        <a:effectLst/>
                      </a:endParaRPr>
                    </a:p>
                  </a:txBody>
                  <a:tcPr marL="46997" marR="46997" marT="11749" marB="117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IL" sz="1100">
                        <a:effectLst/>
                      </a:endParaRPr>
                    </a:p>
                  </a:txBody>
                  <a:tcPr marL="46997" marR="46997" marT="11749" marB="117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L" sz="700" b="0">
                          <a:effectLst/>
                          <a:latin typeface="Roboto" panose="02000000000000000000" pitchFamily="2" charset="0"/>
                        </a:rPr>
                        <a:t>$4,000.00</a:t>
                      </a:r>
                    </a:p>
                  </a:txBody>
                  <a:tcPr marL="46997" marR="46997" marT="11749" marB="117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L" sz="700" b="0">
                          <a:effectLst/>
                          <a:latin typeface="Roboto" panose="02000000000000000000" pitchFamily="2" charset="0"/>
                        </a:rPr>
                        <a:t>$4,000.00</a:t>
                      </a:r>
                    </a:p>
                  </a:txBody>
                  <a:tcPr marL="46997" marR="46997" marT="11749" marB="117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L" sz="700" b="0">
                          <a:effectLst/>
                          <a:latin typeface="Roboto" panose="02000000000000000000" pitchFamily="2" charset="0"/>
                        </a:rPr>
                        <a:t>$4,000.00</a:t>
                      </a:r>
                    </a:p>
                  </a:txBody>
                  <a:tcPr marL="46997" marR="46997" marT="11749" marB="117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L" sz="700" b="0">
                          <a:effectLst/>
                          <a:latin typeface="Roboto" panose="02000000000000000000" pitchFamily="2" charset="0"/>
                        </a:rPr>
                        <a:t>$4,000.00</a:t>
                      </a:r>
                    </a:p>
                  </a:txBody>
                  <a:tcPr marL="46997" marR="46997" marT="11749" marB="117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L" sz="700" b="0">
                          <a:effectLst/>
                          <a:latin typeface="Roboto" panose="02000000000000000000" pitchFamily="2" charset="0"/>
                        </a:rPr>
                        <a:t>$4,000.00</a:t>
                      </a:r>
                    </a:p>
                  </a:txBody>
                  <a:tcPr marL="46997" marR="46997" marT="11749" marB="117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L" sz="700" b="0">
                          <a:effectLst/>
                          <a:latin typeface="Roboto" panose="02000000000000000000" pitchFamily="2" charset="0"/>
                        </a:rPr>
                        <a:t>$20,000.00</a:t>
                      </a:r>
                    </a:p>
                  </a:txBody>
                  <a:tcPr marL="46997" marR="46997" marT="11749" marB="117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7405273"/>
                  </a:ext>
                </a:extLst>
              </a:tr>
              <a:tr h="196037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700" b="0" dirty="0">
                          <a:effectLst/>
                          <a:latin typeface="Roboto" panose="02000000000000000000" pitchFamily="2" charset="0"/>
                        </a:rPr>
                        <a:t>Contingency Fund</a:t>
                      </a:r>
                    </a:p>
                  </a:txBody>
                  <a:tcPr marL="46997" marR="46997" marT="11749" marB="1174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L" sz="700" b="0">
                          <a:effectLst/>
                          <a:latin typeface="Roboto" panose="02000000000000000000" pitchFamily="2" charset="0"/>
                        </a:rPr>
                        <a:t>$150.00</a:t>
                      </a:r>
                    </a:p>
                  </a:txBody>
                  <a:tcPr marL="46997" marR="46997" marT="11749" marB="117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L" sz="700" b="0">
                          <a:effectLst/>
                          <a:latin typeface="Roboto" panose="02000000000000000000" pitchFamily="2" charset="0"/>
                        </a:rPr>
                        <a:t>$150.00</a:t>
                      </a:r>
                    </a:p>
                  </a:txBody>
                  <a:tcPr marL="46997" marR="46997" marT="11749" marB="117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L" sz="700" b="0">
                          <a:effectLst/>
                          <a:latin typeface="Roboto" panose="02000000000000000000" pitchFamily="2" charset="0"/>
                        </a:rPr>
                        <a:t>$150.00</a:t>
                      </a:r>
                    </a:p>
                  </a:txBody>
                  <a:tcPr marL="46997" marR="46997" marT="11749" marB="117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L" sz="700" b="0">
                          <a:effectLst/>
                          <a:latin typeface="Roboto" panose="02000000000000000000" pitchFamily="2" charset="0"/>
                        </a:rPr>
                        <a:t>$150.00</a:t>
                      </a:r>
                    </a:p>
                  </a:txBody>
                  <a:tcPr marL="46997" marR="46997" marT="11749" marB="117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L" sz="700" b="0">
                          <a:effectLst/>
                          <a:latin typeface="Roboto" panose="02000000000000000000" pitchFamily="2" charset="0"/>
                        </a:rPr>
                        <a:t>$150.00</a:t>
                      </a:r>
                    </a:p>
                  </a:txBody>
                  <a:tcPr marL="46997" marR="46997" marT="11749" marB="117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L" sz="700" b="0">
                          <a:effectLst/>
                          <a:latin typeface="Roboto" panose="02000000000000000000" pitchFamily="2" charset="0"/>
                        </a:rPr>
                        <a:t>$250.00</a:t>
                      </a:r>
                    </a:p>
                  </a:txBody>
                  <a:tcPr marL="46997" marR="46997" marT="11749" marB="117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L" sz="700" b="0">
                          <a:effectLst/>
                          <a:latin typeface="Roboto" panose="02000000000000000000" pitchFamily="2" charset="0"/>
                        </a:rPr>
                        <a:t>$250.00</a:t>
                      </a:r>
                    </a:p>
                  </a:txBody>
                  <a:tcPr marL="46997" marR="46997" marT="11749" marB="117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L" sz="700" b="0">
                          <a:effectLst/>
                          <a:latin typeface="Roboto" panose="02000000000000000000" pitchFamily="2" charset="0"/>
                        </a:rPr>
                        <a:t>$250.00</a:t>
                      </a:r>
                    </a:p>
                  </a:txBody>
                  <a:tcPr marL="46997" marR="46997" marT="11749" marB="117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L" sz="700" b="0">
                          <a:effectLst/>
                          <a:latin typeface="Roboto" panose="02000000000000000000" pitchFamily="2" charset="0"/>
                        </a:rPr>
                        <a:t>$250.00</a:t>
                      </a:r>
                    </a:p>
                  </a:txBody>
                  <a:tcPr marL="46997" marR="46997" marT="11749" marB="117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L" sz="700" b="0">
                          <a:effectLst/>
                          <a:latin typeface="Roboto" panose="02000000000000000000" pitchFamily="2" charset="0"/>
                        </a:rPr>
                        <a:t>$250.00</a:t>
                      </a:r>
                    </a:p>
                  </a:txBody>
                  <a:tcPr marL="46997" marR="46997" marT="11749" marB="117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L" sz="700" b="0">
                          <a:effectLst/>
                          <a:latin typeface="Roboto" panose="02000000000000000000" pitchFamily="2" charset="0"/>
                        </a:rPr>
                        <a:t>$300.00</a:t>
                      </a:r>
                    </a:p>
                  </a:txBody>
                  <a:tcPr marL="46997" marR="46997" marT="11749" marB="117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L" sz="700" b="0">
                          <a:effectLst/>
                          <a:latin typeface="Roboto" panose="02000000000000000000" pitchFamily="2" charset="0"/>
                        </a:rPr>
                        <a:t>$300.00</a:t>
                      </a:r>
                    </a:p>
                  </a:txBody>
                  <a:tcPr marL="46997" marR="46997" marT="11749" marB="117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L" sz="700" b="0">
                          <a:effectLst/>
                          <a:latin typeface="Roboto" panose="02000000000000000000" pitchFamily="2" charset="0"/>
                        </a:rPr>
                        <a:t>$2,600.00</a:t>
                      </a:r>
                    </a:p>
                  </a:txBody>
                  <a:tcPr marL="46997" marR="46997" marT="11749" marB="117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877145"/>
                  </a:ext>
                </a:extLst>
              </a:tr>
              <a:tr h="208168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700" b="0" dirty="0">
                          <a:effectLst/>
                          <a:latin typeface="Roboto" panose="02000000000000000000" pitchFamily="2" charset="0"/>
                        </a:rPr>
                        <a:t>Renting Fees (Office, Electricity and Water)</a:t>
                      </a:r>
                    </a:p>
                  </a:txBody>
                  <a:tcPr marL="46997" marR="46997" marT="11749" marB="1174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IL" sz="1100">
                        <a:effectLst/>
                      </a:endParaRPr>
                    </a:p>
                  </a:txBody>
                  <a:tcPr marL="46997" marR="46997" marT="11749" marB="117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IL" sz="1100">
                        <a:effectLst/>
                      </a:endParaRPr>
                    </a:p>
                  </a:txBody>
                  <a:tcPr marL="46997" marR="46997" marT="11749" marB="117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IL" sz="1100">
                        <a:effectLst/>
                      </a:endParaRPr>
                    </a:p>
                  </a:txBody>
                  <a:tcPr marL="46997" marR="46997" marT="11749" marB="117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IL" sz="1100">
                        <a:effectLst/>
                      </a:endParaRPr>
                    </a:p>
                  </a:txBody>
                  <a:tcPr marL="46997" marR="46997" marT="11749" marB="117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IL" sz="1100" dirty="0">
                        <a:effectLst/>
                      </a:endParaRPr>
                    </a:p>
                  </a:txBody>
                  <a:tcPr marL="46997" marR="46997" marT="11749" marB="117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IL" sz="1100">
                        <a:effectLst/>
                      </a:endParaRPr>
                    </a:p>
                  </a:txBody>
                  <a:tcPr marL="46997" marR="46997" marT="11749" marB="117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L" sz="700" b="0">
                          <a:effectLst/>
                          <a:latin typeface="Roboto" panose="02000000000000000000" pitchFamily="2" charset="0"/>
                        </a:rPr>
                        <a:t>$3,000.00</a:t>
                      </a:r>
                    </a:p>
                  </a:txBody>
                  <a:tcPr marL="46997" marR="46997" marT="11749" marB="117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L" sz="700" b="0">
                          <a:effectLst/>
                          <a:latin typeface="Roboto" panose="02000000000000000000" pitchFamily="2" charset="0"/>
                        </a:rPr>
                        <a:t>$3,000.00</a:t>
                      </a:r>
                    </a:p>
                  </a:txBody>
                  <a:tcPr marL="46997" marR="46997" marT="11749" marB="117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L" sz="700" b="0">
                          <a:effectLst/>
                          <a:latin typeface="Roboto" panose="02000000000000000000" pitchFamily="2" charset="0"/>
                        </a:rPr>
                        <a:t>$3,000.00</a:t>
                      </a:r>
                    </a:p>
                  </a:txBody>
                  <a:tcPr marL="46997" marR="46997" marT="11749" marB="117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L" sz="700" b="0">
                          <a:effectLst/>
                          <a:latin typeface="Roboto" panose="02000000000000000000" pitchFamily="2" charset="0"/>
                        </a:rPr>
                        <a:t>$3,000.00</a:t>
                      </a:r>
                    </a:p>
                  </a:txBody>
                  <a:tcPr marL="46997" marR="46997" marT="11749" marB="117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L" sz="700" b="0">
                          <a:effectLst/>
                          <a:latin typeface="Roboto" panose="02000000000000000000" pitchFamily="2" charset="0"/>
                        </a:rPr>
                        <a:t>$3,000.00</a:t>
                      </a:r>
                    </a:p>
                  </a:txBody>
                  <a:tcPr marL="46997" marR="46997" marT="11749" marB="117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L" sz="700" b="0">
                          <a:effectLst/>
                          <a:latin typeface="Roboto" panose="02000000000000000000" pitchFamily="2" charset="0"/>
                        </a:rPr>
                        <a:t>$3,000.00</a:t>
                      </a:r>
                    </a:p>
                  </a:txBody>
                  <a:tcPr marL="46997" marR="46997" marT="11749" marB="117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L" sz="700" b="0">
                          <a:effectLst/>
                          <a:latin typeface="Roboto" panose="02000000000000000000" pitchFamily="2" charset="0"/>
                        </a:rPr>
                        <a:t>$18,000.00</a:t>
                      </a:r>
                    </a:p>
                  </a:txBody>
                  <a:tcPr marL="46997" marR="46997" marT="11749" marB="117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402466"/>
                  </a:ext>
                </a:extLst>
              </a:tr>
              <a:tr h="16318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1" dirty="0">
                          <a:solidFill>
                            <a:srgbClr val="434343"/>
                          </a:solidFill>
                          <a:effectLst/>
                          <a:latin typeface="Roboto" panose="02000000000000000000" pitchFamily="2" charset="0"/>
                        </a:rPr>
                        <a:t>Total Monthly Expenses </a:t>
                      </a:r>
                    </a:p>
                  </a:txBody>
                  <a:tcPr marL="46997" marR="46997" marT="11749" marB="1174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L" sz="700" b="1" dirty="0">
                          <a:solidFill>
                            <a:srgbClr val="434343"/>
                          </a:solidFill>
                          <a:effectLst/>
                          <a:latin typeface="Roboto" panose="02000000000000000000" pitchFamily="2" charset="0"/>
                        </a:rPr>
                        <a:t>$2,320.00</a:t>
                      </a:r>
                    </a:p>
                  </a:txBody>
                  <a:tcPr marL="46997" marR="46997" marT="11749" marB="117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L" sz="700" b="1">
                          <a:solidFill>
                            <a:srgbClr val="434343"/>
                          </a:solidFill>
                          <a:effectLst/>
                          <a:latin typeface="Roboto" panose="02000000000000000000" pitchFamily="2" charset="0"/>
                        </a:rPr>
                        <a:t>$12,195.00</a:t>
                      </a:r>
                    </a:p>
                  </a:txBody>
                  <a:tcPr marL="46997" marR="46997" marT="11749" marB="117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L" sz="700" b="1">
                          <a:solidFill>
                            <a:srgbClr val="434343"/>
                          </a:solidFill>
                          <a:effectLst/>
                          <a:latin typeface="Roboto" panose="02000000000000000000" pitchFamily="2" charset="0"/>
                        </a:rPr>
                        <a:t>$1,751.00</a:t>
                      </a:r>
                    </a:p>
                  </a:txBody>
                  <a:tcPr marL="46997" marR="46997" marT="11749" marB="117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L" sz="700" b="1">
                          <a:solidFill>
                            <a:srgbClr val="434343"/>
                          </a:solidFill>
                          <a:effectLst/>
                          <a:latin typeface="Roboto" panose="02000000000000000000" pitchFamily="2" charset="0"/>
                        </a:rPr>
                        <a:t>$1,292.00</a:t>
                      </a:r>
                    </a:p>
                  </a:txBody>
                  <a:tcPr marL="46997" marR="46997" marT="11749" marB="117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L" sz="700" b="1">
                          <a:solidFill>
                            <a:srgbClr val="434343"/>
                          </a:solidFill>
                          <a:effectLst/>
                          <a:latin typeface="Roboto" panose="02000000000000000000" pitchFamily="2" charset="0"/>
                        </a:rPr>
                        <a:t>$1,322.00</a:t>
                      </a:r>
                    </a:p>
                  </a:txBody>
                  <a:tcPr marL="46997" marR="46997" marT="11749" marB="117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L" sz="700" b="1">
                          <a:solidFill>
                            <a:srgbClr val="434343"/>
                          </a:solidFill>
                          <a:effectLst/>
                          <a:latin typeface="Roboto" panose="02000000000000000000" pitchFamily="2" charset="0"/>
                        </a:rPr>
                        <a:t>$1,782.00</a:t>
                      </a:r>
                    </a:p>
                  </a:txBody>
                  <a:tcPr marL="46997" marR="46997" marT="11749" marB="117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L" sz="700" b="1">
                          <a:solidFill>
                            <a:srgbClr val="434343"/>
                          </a:solidFill>
                          <a:effectLst/>
                          <a:latin typeface="Roboto" panose="02000000000000000000" pitchFamily="2" charset="0"/>
                        </a:rPr>
                        <a:t>$6,882.00</a:t>
                      </a:r>
                    </a:p>
                  </a:txBody>
                  <a:tcPr marL="46997" marR="46997" marT="11749" marB="117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L" sz="700" b="1">
                          <a:solidFill>
                            <a:srgbClr val="434343"/>
                          </a:solidFill>
                          <a:effectLst/>
                          <a:latin typeface="Roboto" panose="02000000000000000000" pitchFamily="2" charset="0"/>
                        </a:rPr>
                        <a:t>$21,192.00</a:t>
                      </a:r>
                    </a:p>
                  </a:txBody>
                  <a:tcPr marL="46997" marR="46997" marT="11749" marB="117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L" sz="700" b="1">
                          <a:solidFill>
                            <a:srgbClr val="434343"/>
                          </a:solidFill>
                          <a:effectLst/>
                          <a:latin typeface="Roboto" panose="02000000000000000000" pitchFamily="2" charset="0"/>
                        </a:rPr>
                        <a:t>$14,492.00</a:t>
                      </a:r>
                    </a:p>
                  </a:txBody>
                  <a:tcPr marL="46997" marR="46997" marT="11749" marB="117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L" sz="700" b="1">
                          <a:solidFill>
                            <a:srgbClr val="434343"/>
                          </a:solidFill>
                          <a:effectLst/>
                          <a:latin typeface="Roboto" panose="02000000000000000000" pitchFamily="2" charset="0"/>
                        </a:rPr>
                        <a:t>$14,542.00</a:t>
                      </a:r>
                    </a:p>
                  </a:txBody>
                  <a:tcPr marL="46997" marR="46997" marT="11749" marB="117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L" sz="700" b="1">
                          <a:solidFill>
                            <a:srgbClr val="434343"/>
                          </a:solidFill>
                          <a:effectLst/>
                          <a:latin typeface="Roboto" panose="02000000000000000000" pitchFamily="2" charset="0"/>
                        </a:rPr>
                        <a:t>$15,192.00</a:t>
                      </a:r>
                    </a:p>
                  </a:txBody>
                  <a:tcPr marL="46997" marR="46997" marT="11749" marB="117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L" sz="700" b="1">
                          <a:solidFill>
                            <a:srgbClr val="434343"/>
                          </a:solidFill>
                          <a:effectLst/>
                          <a:latin typeface="Roboto" panose="02000000000000000000" pitchFamily="2" charset="0"/>
                        </a:rPr>
                        <a:t>$15,692.00</a:t>
                      </a:r>
                    </a:p>
                  </a:txBody>
                  <a:tcPr marL="46997" marR="46997" marT="11749" marB="117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L" sz="700" b="1" dirty="0">
                          <a:effectLst/>
                          <a:latin typeface="Roboto" panose="02000000000000000000" pitchFamily="2" charset="0"/>
                        </a:rPr>
                        <a:t>$108,654.00</a:t>
                      </a:r>
                    </a:p>
                  </a:txBody>
                  <a:tcPr marL="46997" marR="46997" marT="11749" marB="117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9618184"/>
                  </a:ext>
                </a:extLst>
              </a:tr>
            </a:tbl>
          </a:graphicData>
        </a:graphic>
      </p:graphicFrame>
      <p:cxnSp>
        <p:nvCxnSpPr>
          <p:cNvPr id="5" name="מחבר ישר 4">
            <a:extLst>
              <a:ext uri="{FF2B5EF4-FFF2-40B4-BE49-F238E27FC236}">
                <a16:creationId xmlns:a16="http://schemas.microsoft.com/office/drawing/2014/main" id="{72727570-8802-0E36-BA64-962BCB3102FA}"/>
              </a:ext>
            </a:extLst>
          </p:cNvPr>
          <p:cNvCxnSpPr>
            <a:cxnSpLocks/>
          </p:cNvCxnSpPr>
          <p:nvPr/>
        </p:nvCxnSpPr>
        <p:spPr>
          <a:xfrm>
            <a:off x="649224" y="1708422"/>
            <a:ext cx="10896069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1180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7F4CDD2-3980-90D7-0D26-921897CEA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pPr algn="l" rtl="0"/>
            <a:r>
              <a:rPr lang="en-US" sz="5400" b="1" dirty="0"/>
              <a:t>Value Proposition</a:t>
            </a:r>
            <a:endParaRPr lang="he-IL" sz="5400" b="1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71E94ED-2ADE-BBD0-8EE9-888E95578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216" y="1708422"/>
            <a:ext cx="11018519" cy="4119172"/>
          </a:xfrm>
        </p:spPr>
        <p:txBody>
          <a:bodyPr anchor="ctr">
            <a:normAutofit fontScale="92500"/>
          </a:bodyPr>
          <a:lstStyle/>
          <a:p>
            <a:pPr marL="0" indent="0" algn="ctr" rtl="0">
              <a:lnSpc>
                <a:spcPct val="200000"/>
              </a:lnSpc>
              <a:buNone/>
            </a:pPr>
            <a:r>
              <a:rPr lang="en-US" sz="3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Protecting those most at risk—</a:t>
            </a:r>
            <a:r>
              <a:rPr lang="en-US" sz="36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giving vulnerable individuals the confidence</a:t>
            </a:r>
            <a:r>
              <a:rPr lang="en-US" sz="3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to live their daily lives without fear of financial fraud, and </a:t>
            </a:r>
            <a:r>
              <a:rPr lang="en-US" sz="36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bringing peace of mind to the families.</a:t>
            </a:r>
            <a:endParaRPr lang="he-IL" sz="3600" b="1" dirty="0"/>
          </a:p>
        </p:txBody>
      </p:sp>
      <p:pic>
        <p:nvPicPr>
          <p:cNvPr id="2050" name="Picture 2" descr="תמונה שמכילה לוגו, סמל, טקסט, סימן מסחרי&#10;&#10;תוכן שנוצר על-ידי בינה מלאכותית עשוי להיות שגוי.">
            <a:extLst>
              <a:ext uri="{FF2B5EF4-FFF2-40B4-BE49-F238E27FC236}">
                <a16:creationId xmlns:a16="http://schemas.microsoft.com/office/drawing/2014/main" id="{8C6AFEE3-95E1-D83B-F32C-03D8ED73EE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" t="-1" r="2975" b="14242"/>
          <a:stretch/>
        </p:blipFill>
        <p:spPr bwMode="auto">
          <a:xfrm>
            <a:off x="10389037" y="520325"/>
            <a:ext cx="1156256" cy="1030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מחבר ישר 4">
            <a:extLst>
              <a:ext uri="{FF2B5EF4-FFF2-40B4-BE49-F238E27FC236}">
                <a16:creationId xmlns:a16="http://schemas.microsoft.com/office/drawing/2014/main" id="{F0A96EE8-60A1-23E0-5A94-9F34A2048F4C}"/>
              </a:ext>
            </a:extLst>
          </p:cNvPr>
          <p:cNvCxnSpPr>
            <a:cxnSpLocks/>
          </p:cNvCxnSpPr>
          <p:nvPr/>
        </p:nvCxnSpPr>
        <p:spPr>
          <a:xfrm>
            <a:off x="649224" y="1708422"/>
            <a:ext cx="10896069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3558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5EC8DA8-79A5-8A51-8940-A85E92436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pPr algn="l" rtl="0"/>
            <a:r>
              <a:rPr lang="en-US" sz="5400" b="1" dirty="0">
                <a:effectLst/>
              </a:rPr>
              <a:t>Market Opportunity</a:t>
            </a:r>
            <a:endParaRPr lang="he-IL" sz="5400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200D250-F69B-DF8C-7315-B137C7A677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540" y="6017950"/>
            <a:ext cx="3138249" cy="374775"/>
          </a:xfrm>
        </p:spPr>
        <p:txBody>
          <a:bodyPr anchor="t">
            <a:normAutofit/>
          </a:bodyPr>
          <a:lstStyle/>
          <a:p>
            <a:pPr marL="0" indent="0" algn="ctr" rtl="0">
              <a:buNone/>
            </a:pPr>
            <a:r>
              <a:rPr lang="en-US" sz="1900" dirty="0">
                <a:hlinkClick r:id="rId3"/>
              </a:rPr>
              <a:t>(U.S. Census Bureau, 2023) </a:t>
            </a:r>
            <a:endParaRPr lang="en-US" sz="1900" dirty="0"/>
          </a:p>
        </p:txBody>
      </p:sp>
      <p:pic>
        <p:nvPicPr>
          <p:cNvPr id="7" name="Picture 2" descr="תמונה שמכילה לוגו, סמל, טקסט, סימן מסחרי&#10;&#10;תוכן שנוצר על-ידי בינה מלאכותית עשוי להיות שגוי.">
            <a:extLst>
              <a:ext uri="{FF2B5EF4-FFF2-40B4-BE49-F238E27FC236}">
                <a16:creationId xmlns:a16="http://schemas.microsoft.com/office/drawing/2014/main" id="{9D027BA1-F2F4-FAE5-4749-6BE875D705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" t="-1" r="2975" b="14242"/>
          <a:stretch/>
        </p:blipFill>
        <p:spPr bwMode="auto">
          <a:xfrm>
            <a:off x="10389037" y="520325"/>
            <a:ext cx="1156256" cy="1030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Usa Map Outline Images - Free Download on Freepik">
            <a:extLst>
              <a:ext uri="{FF2B5EF4-FFF2-40B4-BE49-F238E27FC236}">
                <a16:creationId xmlns:a16="http://schemas.microsoft.com/office/drawing/2014/main" id="{D46900A7-71F4-F470-D5B6-18505D13FA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873" t="25114" r="11917" b="25500"/>
          <a:stretch/>
        </p:blipFill>
        <p:spPr bwMode="auto">
          <a:xfrm>
            <a:off x="572493" y="2646434"/>
            <a:ext cx="5038345" cy="3264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מציין מיקום תוכן 2">
            <a:extLst>
              <a:ext uri="{FF2B5EF4-FFF2-40B4-BE49-F238E27FC236}">
                <a16:creationId xmlns:a16="http://schemas.microsoft.com/office/drawing/2014/main" id="{0DA6CB70-F105-AB12-335D-AA384ED3D6C1}"/>
              </a:ext>
            </a:extLst>
          </p:cNvPr>
          <p:cNvSpPr txBox="1">
            <a:spLocks/>
          </p:cNvSpPr>
          <p:nvPr/>
        </p:nvSpPr>
        <p:spPr>
          <a:xfrm>
            <a:off x="1740581" y="3302519"/>
            <a:ext cx="3183717" cy="2405838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buFont typeface="Arial" panose="020B0604020202020204" pitchFamily="34" charset="0"/>
              <a:buNone/>
            </a:pPr>
            <a:r>
              <a:rPr lang="en-US" sz="3600" b="1" dirty="0"/>
              <a:t>334M+ Citizens</a:t>
            </a:r>
            <a:endParaRPr lang="en-US" sz="3600" dirty="0"/>
          </a:p>
        </p:txBody>
      </p:sp>
      <p:pic>
        <p:nvPicPr>
          <p:cNvPr id="12" name="גרפיקה 11" descr="קבוצה עם מילוי מלא">
            <a:extLst>
              <a:ext uri="{FF2B5EF4-FFF2-40B4-BE49-F238E27FC236}">
                <a16:creationId xmlns:a16="http://schemas.microsoft.com/office/drawing/2014/main" id="{46807E98-1A6A-887E-FCE6-C2C7796EF5B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97134" y="3195966"/>
            <a:ext cx="1279721" cy="1279721"/>
          </a:xfrm>
          <a:prstGeom prst="rect">
            <a:avLst/>
          </a:prstGeom>
        </p:spPr>
      </p:pic>
      <p:pic>
        <p:nvPicPr>
          <p:cNvPr id="14" name="גרפיקה 13" descr="מצגת עם תרשים עוגה עם מילוי מלא">
            <a:extLst>
              <a:ext uri="{FF2B5EF4-FFF2-40B4-BE49-F238E27FC236}">
                <a16:creationId xmlns:a16="http://schemas.microsoft.com/office/drawing/2014/main" id="{F2C58F99-8DFE-B24D-851F-85BF9CA8391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064784" y="3482116"/>
            <a:ext cx="1383451" cy="1383451"/>
          </a:xfrm>
          <a:prstGeom prst="rect">
            <a:avLst/>
          </a:prstGeom>
        </p:spPr>
      </p:pic>
      <p:sp>
        <p:nvSpPr>
          <p:cNvPr id="23" name="מציין מיקום תוכן 2">
            <a:extLst>
              <a:ext uri="{FF2B5EF4-FFF2-40B4-BE49-F238E27FC236}">
                <a16:creationId xmlns:a16="http://schemas.microsoft.com/office/drawing/2014/main" id="{B3314E82-09F0-0232-F967-079BF8BC85D4}"/>
              </a:ext>
            </a:extLst>
          </p:cNvPr>
          <p:cNvSpPr txBox="1">
            <a:spLocks/>
          </p:cNvSpPr>
          <p:nvPr/>
        </p:nvSpPr>
        <p:spPr>
          <a:xfrm>
            <a:off x="6358798" y="3147369"/>
            <a:ext cx="5345280" cy="2209338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lnSpc>
                <a:spcPct val="100000"/>
              </a:lnSpc>
              <a:buNone/>
            </a:pPr>
            <a:r>
              <a:rPr lang="en-US" sz="2400" b="1" dirty="0"/>
              <a:t>17% → 59M+ </a:t>
            </a:r>
          </a:p>
          <a:p>
            <a:pPr marL="0" indent="0" algn="l" rtl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400" b="1" dirty="0"/>
              <a:t>people over the age of 65</a:t>
            </a:r>
            <a:endParaRPr lang="en-US" sz="2400" dirty="0"/>
          </a:p>
        </p:txBody>
      </p:sp>
      <p:sp>
        <p:nvSpPr>
          <p:cNvPr id="25" name="מלבן: פינות מעוגלות 24">
            <a:extLst>
              <a:ext uri="{FF2B5EF4-FFF2-40B4-BE49-F238E27FC236}">
                <a16:creationId xmlns:a16="http://schemas.microsoft.com/office/drawing/2014/main" id="{CFFB9313-4C10-50C3-A98B-F624883AC138}"/>
              </a:ext>
            </a:extLst>
          </p:cNvPr>
          <p:cNvSpPr/>
          <p:nvPr/>
        </p:nvSpPr>
        <p:spPr>
          <a:xfrm>
            <a:off x="6035479" y="3361953"/>
            <a:ext cx="5584028" cy="178017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26" name="מחבר ישר 25">
            <a:extLst>
              <a:ext uri="{FF2B5EF4-FFF2-40B4-BE49-F238E27FC236}">
                <a16:creationId xmlns:a16="http://schemas.microsoft.com/office/drawing/2014/main" id="{25039703-B344-8419-216E-5B1CF26C53DB}"/>
              </a:ext>
            </a:extLst>
          </p:cNvPr>
          <p:cNvCxnSpPr>
            <a:cxnSpLocks/>
          </p:cNvCxnSpPr>
          <p:nvPr/>
        </p:nvCxnSpPr>
        <p:spPr>
          <a:xfrm>
            <a:off x="649224" y="1708422"/>
            <a:ext cx="10896069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2229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B98290-135F-CCFF-E0C3-EBB5A6F00E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FCBC0B7-4514-F00F-6DD9-BBC3496C3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pPr algn="l" rtl="0"/>
            <a:r>
              <a:rPr lang="en-US" sz="5400" b="1" dirty="0">
                <a:effectLst/>
              </a:rPr>
              <a:t>Market Opportunity</a:t>
            </a:r>
            <a:endParaRPr lang="he-IL" sz="5400" dirty="0"/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23706746-2FDF-584B-4786-9720C61DBE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93" y="2263035"/>
            <a:ext cx="6130059" cy="4347338"/>
          </a:xfrm>
          <a:prstGeom prst="rect">
            <a:avLst/>
          </a:prstGeom>
        </p:spPr>
      </p:pic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D012AE3B-98EE-C5F0-42A7-F0D69D0B0998}"/>
              </a:ext>
            </a:extLst>
          </p:cNvPr>
          <p:cNvSpPr txBox="1"/>
          <p:nvPr/>
        </p:nvSpPr>
        <p:spPr>
          <a:xfrm>
            <a:off x="1269890" y="1893703"/>
            <a:ext cx="4732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dirty="0">
                <a:hlinkClick r:id="rId3"/>
              </a:rPr>
              <a:t>Smartphone ownership in the U.S. </a:t>
            </a:r>
            <a:r>
              <a:rPr lang="en-US" b="1" dirty="0">
                <a:hlinkClick r:id="rId3"/>
              </a:rPr>
              <a:t>2015-2023</a:t>
            </a:r>
            <a:endParaRPr lang="en-IL" dirty="0"/>
          </a:p>
        </p:txBody>
      </p:sp>
      <p:pic>
        <p:nvPicPr>
          <p:cNvPr id="8" name="גרפיקה 7" descr="טלפון חכם עם מילוי מלא">
            <a:extLst>
              <a:ext uri="{FF2B5EF4-FFF2-40B4-BE49-F238E27FC236}">
                <a16:creationId xmlns:a16="http://schemas.microsoft.com/office/drawing/2014/main" id="{670F859F-DE7E-88C4-EFB4-2A10710F3C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90352" y="2143267"/>
            <a:ext cx="2710798" cy="2710798"/>
          </a:xfrm>
          <a:prstGeom prst="rect">
            <a:avLst/>
          </a:prstGeom>
        </p:spPr>
      </p:pic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256331E9-5DBF-1C15-F8B3-BCA981FAAD68}"/>
              </a:ext>
            </a:extLst>
          </p:cNvPr>
          <p:cNvSpPr txBox="1"/>
          <p:nvPr/>
        </p:nvSpPr>
        <p:spPr>
          <a:xfrm>
            <a:off x="8790797" y="3057667"/>
            <a:ext cx="13216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b="1" dirty="0"/>
              <a:t>44M+</a:t>
            </a:r>
          </a:p>
          <a:p>
            <a:pPr algn="ctr" rtl="0"/>
            <a:r>
              <a:rPr lang="en-US" b="1" dirty="0"/>
              <a:t>Potential</a:t>
            </a:r>
          </a:p>
          <a:p>
            <a:pPr algn="ctr" rtl="0"/>
            <a:r>
              <a:rPr lang="en-US" b="1" dirty="0"/>
              <a:t>Users</a:t>
            </a:r>
            <a:endParaRPr lang="en-IL" b="1" dirty="0"/>
          </a:p>
        </p:txBody>
      </p:sp>
      <p:graphicFrame>
        <p:nvGraphicFramePr>
          <p:cNvPr id="12" name="טבלה 11">
            <a:extLst>
              <a:ext uri="{FF2B5EF4-FFF2-40B4-BE49-F238E27FC236}">
                <a16:creationId xmlns:a16="http://schemas.microsoft.com/office/drawing/2014/main" id="{6EFCEF2D-56A2-79F1-975A-A6AECF773D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9743958"/>
              </p:ext>
            </p:extLst>
          </p:nvPr>
        </p:nvGraphicFramePr>
        <p:xfrm>
          <a:off x="7394729" y="5277936"/>
          <a:ext cx="4090925" cy="133243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435012">
                  <a:extLst>
                    <a:ext uri="{9D8B030D-6E8A-4147-A177-3AD203B41FA5}">
                      <a16:colId xmlns:a16="http://schemas.microsoft.com/office/drawing/2014/main" val="2910593560"/>
                    </a:ext>
                  </a:extLst>
                </a:gridCol>
                <a:gridCol w="1655913">
                  <a:extLst>
                    <a:ext uri="{9D8B030D-6E8A-4147-A177-3AD203B41FA5}">
                      <a16:colId xmlns:a16="http://schemas.microsoft.com/office/drawing/2014/main" val="165965671"/>
                    </a:ext>
                  </a:extLst>
                </a:gridCol>
              </a:tblGrid>
              <a:tr h="333109">
                <a:tc>
                  <a:txBody>
                    <a:bodyPr/>
                    <a:lstStyle/>
                    <a:p>
                      <a:pPr algn="ctr" rtl="0"/>
                      <a:r>
                        <a:rPr lang="en-US" sz="1400" dirty="0"/>
                        <a:t>Approach</a:t>
                      </a:r>
                      <a:endParaRPr lang="en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dirty="0"/>
                        <a:t>Uptake</a:t>
                      </a:r>
                      <a:endParaRPr lang="en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1194032"/>
                  </a:ext>
                </a:extLst>
              </a:tr>
              <a:tr h="333109">
                <a:tc>
                  <a:txBody>
                    <a:bodyPr/>
                    <a:lstStyle/>
                    <a:p>
                      <a:pPr algn="ctr" rtl="0"/>
                      <a:r>
                        <a:rPr lang="en-US" sz="1400" dirty="0"/>
                        <a:t>Optimistic Projection</a:t>
                      </a:r>
                      <a:endParaRPr lang="en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dirty="0"/>
                        <a:t>3% → </a:t>
                      </a:r>
                      <a:r>
                        <a:rPr lang="en-US" sz="1400" b="1" dirty="0"/>
                        <a:t>1.3M</a:t>
                      </a:r>
                      <a:endParaRPr lang="en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413530"/>
                  </a:ext>
                </a:extLst>
              </a:tr>
              <a:tr h="333109">
                <a:tc>
                  <a:txBody>
                    <a:bodyPr/>
                    <a:lstStyle/>
                    <a:p>
                      <a:pPr algn="ctr" rtl="0"/>
                      <a:r>
                        <a:rPr lang="en-US" sz="1400" dirty="0"/>
                        <a:t>Realistic Market Estimate</a:t>
                      </a:r>
                      <a:endParaRPr lang="en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1.5% → </a:t>
                      </a:r>
                      <a:r>
                        <a:rPr lang="en-US" sz="1400" b="1" dirty="0"/>
                        <a:t>660K</a:t>
                      </a:r>
                      <a:endParaRPr lang="en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899169"/>
                  </a:ext>
                </a:extLst>
              </a:tr>
              <a:tr h="333109">
                <a:tc>
                  <a:txBody>
                    <a:bodyPr/>
                    <a:lstStyle/>
                    <a:p>
                      <a:pPr algn="ctr" rtl="0"/>
                      <a:r>
                        <a:rPr lang="en-US" sz="1400" dirty="0"/>
                        <a:t>Conservative Penetration</a:t>
                      </a:r>
                      <a:endParaRPr lang="en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0.5% → </a:t>
                      </a:r>
                      <a:r>
                        <a:rPr lang="en-US" sz="1400" b="1" dirty="0"/>
                        <a:t>220K</a:t>
                      </a:r>
                      <a:endParaRPr lang="en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777110"/>
                  </a:ext>
                </a:extLst>
              </a:tr>
            </a:tbl>
          </a:graphicData>
        </a:graphic>
      </p:graphicFrame>
      <p:sp>
        <p:nvSpPr>
          <p:cNvPr id="15" name="תיבת טקסט 14">
            <a:extLst>
              <a:ext uri="{FF2B5EF4-FFF2-40B4-BE49-F238E27FC236}">
                <a16:creationId xmlns:a16="http://schemas.microsoft.com/office/drawing/2014/main" id="{B8E54714-192D-0285-E8F6-D972A0D43710}"/>
              </a:ext>
            </a:extLst>
          </p:cNvPr>
          <p:cNvSpPr txBox="1"/>
          <p:nvPr/>
        </p:nvSpPr>
        <p:spPr>
          <a:xfrm>
            <a:off x="7394729" y="4918963"/>
            <a:ext cx="4090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/>
              <a:t>Adoption Rate</a:t>
            </a:r>
            <a:endParaRPr lang="en-IL" b="1" u="sng" dirty="0"/>
          </a:p>
        </p:txBody>
      </p:sp>
      <p:pic>
        <p:nvPicPr>
          <p:cNvPr id="17" name="גרפיקה 16" descr="חצים עם סוגר זוויתי עם מילוי מלא">
            <a:extLst>
              <a:ext uri="{FF2B5EF4-FFF2-40B4-BE49-F238E27FC236}">
                <a16:creationId xmlns:a16="http://schemas.microsoft.com/office/drawing/2014/main" id="{24F07579-BC76-4FFA-50BE-3B91AC29EE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055609" y="3057667"/>
            <a:ext cx="1150395" cy="1150395"/>
          </a:xfrm>
          <a:prstGeom prst="rect">
            <a:avLst/>
          </a:prstGeom>
        </p:spPr>
      </p:pic>
      <p:pic>
        <p:nvPicPr>
          <p:cNvPr id="18" name="Picture 2" descr="תמונה שמכילה לוגו, סמל, טקסט, סימן מסחרי&#10;&#10;תוכן שנוצר על-ידי בינה מלאכותית עשוי להיות שגוי.">
            <a:extLst>
              <a:ext uri="{FF2B5EF4-FFF2-40B4-BE49-F238E27FC236}">
                <a16:creationId xmlns:a16="http://schemas.microsoft.com/office/drawing/2014/main" id="{25EDAC3F-D87F-A149-D745-6D3057CEF7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" t="-1" r="2975" b="14242"/>
          <a:stretch/>
        </p:blipFill>
        <p:spPr bwMode="auto">
          <a:xfrm>
            <a:off x="10389037" y="520325"/>
            <a:ext cx="1156256" cy="1030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תיבת טקסט 18">
            <a:extLst>
              <a:ext uri="{FF2B5EF4-FFF2-40B4-BE49-F238E27FC236}">
                <a16:creationId xmlns:a16="http://schemas.microsoft.com/office/drawing/2014/main" id="{6E23E027-78A2-4556-727B-0AAD84B7F828}"/>
              </a:ext>
            </a:extLst>
          </p:cNvPr>
          <p:cNvSpPr txBox="1"/>
          <p:nvPr/>
        </p:nvSpPr>
        <p:spPr>
          <a:xfrm>
            <a:off x="7736643" y="1845078"/>
            <a:ext cx="34299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Total Available Market (TAM)</a:t>
            </a:r>
            <a:endParaRPr lang="en-IL" sz="2000" b="1" u="sng" dirty="0"/>
          </a:p>
        </p:txBody>
      </p:sp>
      <p:cxnSp>
        <p:nvCxnSpPr>
          <p:cNvPr id="20" name="מחבר ישר 19">
            <a:extLst>
              <a:ext uri="{FF2B5EF4-FFF2-40B4-BE49-F238E27FC236}">
                <a16:creationId xmlns:a16="http://schemas.microsoft.com/office/drawing/2014/main" id="{191FA293-7455-AFD1-0F39-3300A0B61DD4}"/>
              </a:ext>
            </a:extLst>
          </p:cNvPr>
          <p:cNvCxnSpPr>
            <a:cxnSpLocks/>
          </p:cNvCxnSpPr>
          <p:nvPr/>
        </p:nvCxnSpPr>
        <p:spPr>
          <a:xfrm>
            <a:off x="649224" y="1708422"/>
            <a:ext cx="10896069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3254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483944-69DE-6960-25A4-39114DD81A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91CB727-6CD2-652F-7E02-89A7B7F45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pPr algn="l" rtl="0"/>
            <a:r>
              <a:rPr lang="en-US" sz="5400" b="1" dirty="0">
                <a:effectLst/>
              </a:rPr>
              <a:t>Fraud Impact</a:t>
            </a:r>
            <a:endParaRPr lang="he-IL" sz="5400" dirty="0"/>
          </a:p>
        </p:txBody>
      </p:sp>
      <p:pic>
        <p:nvPicPr>
          <p:cNvPr id="4" name="Picture 2" descr="תמונה שמכילה לוגו, סמל, טקסט, סימן מסחרי&#10;&#10;תוכן שנוצר על-ידי בינה מלאכותית עשוי להיות שגוי.">
            <a:extLst>
              <a:ext uri="{FF2B5EF4-FFF2-40B4-BE49-F238E27FC236}">
                <a16:creationId xmlns:a16="http://schemas.microsoft.com/office/drawing/2014/main" id="{456AF1FF-82C2-7AD7-D025-2A4E73A5FD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" t="-1" r="2975" b="14242"/>
          <a:stretch/>
        </p:blipFill>
        <p:spPr bwMode="auto">
          <a:xfrm>
            <a:off x="10389037" y="520325"/>
            <a:ext cx="1156256" cy="1030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מציין מיקום תוכן 2">
            <a:extLst>
              <a:ext uri="{FF2B5EF4-FFF2-40B4-BE49-F238E27FC236}">
                <a16:creationId xmlns:a16="http://schemas.microsoft.com/office/drawing/2014/main" id="{B3F0603B-744C-92F0-FE90-1AE28CBA4A08}"/>
              </a:ext>
            </a:extLst>
          </p:cNvPr>
          <p:cNvSpPr txBox="1">
            <a:spLocks/>
          </p:cNvSpPr>
          <p:nvPr/>
        </p:nvSpPr>
        <p:spPr>
          <a:xfrm>
            <a:off x="1875754" y="1865356"/>
            <a:ext cx="3746523" cy="443052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buFont typeface="Arial" panose="020B0604020202020204" pitchFamily="34" charset="0"/>
              <a:buNone/>
            </a:pPr>
            <a:r>
              <a:rPr lang="en-US" sz="1900" dirty="0">
                <a:hlinkClick r:id="rId4"/>
              </a:rPr>
              <a:t>(FBI Elder Fraud Report, 2023)</a:t>
            </a:r>
            <a:endParaRPr lang="en-US" sz="1900" dirty="0"/>
          </a:p>
        </p:txBody>
      </p:sp>
      <p:pic>
        <p:nvPicPr>
          <p:cNvPr id="12" name="תמונה 11">
            <a:extLst>
              <a:ext uri="{FF2B5EF4-FFF2-40B4-BE49-F238E27FC236}">
                <a16:creationId xmlns:a16="http://schemas.microsoft.com/office/drawing/2014/main" id="{1EB790D3-2DC9-8A96-749C-FF7DD190C6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493" y="2274866"/>
            <a:ext cx="6353044" cy="3700399"/>
          </a:xfrm>
          <a:prstGeom prst="rect">
            <a:avLst/>
          </a:prstGeom>
        </p:spPr>
      </p:pic>
      <p:sp>
        <p:nvSpPr>
          <p:cNvPr id="13" name="מלבן: פינות מעוגלות 12">
            <a:extLst>
              <a:ext uri="{FF2B5EF4-FFF2-40B4-BE49-F238E27FC236}">
                <a16:creationId xmlns:a16="http://schemas.microsoft.com/office/drawing/2014/main" id="{ABEFF0A7-C845-5194-8966-052458E6B442}"/>
              </a:ext>
            </a:extLst>
          </p:cNvPr>
          <p:cNvSpPr/>
          <p:nvPr/>
        </p:nvSpPr>
        <p:spPr>
          <a:xfrm>
            <a:off x="7086550" y="3861807"/>
            <a:ext cx="720000" cy="720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4" name="מלבן: פינות מעוגלות 13">
            <a:extLst>
              <a:ext uri="{FF2B5EF4-FFF2-40B4-BE49-F238E27FC236}">
                <a16:creationId xmlns:a16="http://schemas.microsoft.com/office/drawing/2014/main" id="{A9902654-C37F-88A2-E814-66D4AC65B69D}"/>
              </a:ext>
            </a:extLst>
          </p:cNvPr>
          <p:cNvSpPr/>
          <p:nvPr/>
        </p:nvSpPr>
        <p:spPr>
          <a:xfrm>
            <a:off x="7086550" y="2958075"/>
            <a:ext cx="720000" cy="720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5" name="מלבן: פינות מעוגלות 14">
            <a:extLst>
              <a:ext uri="{FF2B5EF4-FFF2-40B4-BE49-F238E27FC236}">
                <a16:creationId xmlns:a16="http://schemas.microsoft.com/office/drawing/2014/main" id="{D04FA161-40F1-D757-AA52-1A1315DAFFC9}"/>
              </a:ext>
            </a:extLst>
          </p:cNvPr>
          <p:cNvSpPr/>
          <p:nvPr/>
        </p:nvSpPr>
        <p:spPr>
          <a:xfrm>
            <a:off x="7074980" y="4765539"/>
            <a:ext cx="720000" cy="720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6" name="מציין מיקום תוכן 2">
            <a:extLst>
              <a:ext uri="{FF2B5EF4-FFF2-40B4-BE49-F238E27FC236}">
                <a16:creationId xmlns:a16="http://schemas.microsoft.com/office/drawing/2014/main" id="{0BE6DCCF-1F5C-BC71-A285-1476083AB23E}"/>
              </a:ext>
            </a:extLst>
          </p:cNvPr>
          <p:cNvSpPr txBox="1">
            <a:spLocks/>
          </p:cNvSpPr>
          <p:nvPr/>
        </p:nvSpPr>
        <p:spPr>
          <a:xfrm>
            <a:off x="7909559" y="2924533"/>
            <a:ext cx="3681453" cy="831688"/>
          </a:xfrm>
          <a:prstGeom prst="rect">
            <a:avLst/>
          </a:prstGeom>
        </p:spPr>
        <p:txBody>
          <a:bodyPr vert="horz" lIns="91440" tIns="45720" rIns="91440" bIns="45720" rtlCol="1" anchor="t">
            <a:normAutofit fontScale="85000" lnSpcReduction="10000"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lnSpc>
                <a:spcPct val="120000"/>
              </a:lnSpc>
              <a:buNone/>
            </a:pPr>
            <a:r>
              <a:rPr lang="en-US" sz="1900" b="1" dirty="0"/>
              <a:t>Over $3 billion </a:t>
            </a:r>
            <a:r>
              <a:rPr lang="en-US" sz="1900" dirty="0"/>
              <a:t>has been lost to scams affecting individuals </a:t>
            </a:r>
            <a:r>
              <a:rPr lang="en-US" sz="1900" u="sng" dirty="0"/>
              <a:t>over the age of 60</a:t>
            </a:r>
          </a:p>
        </p:txBody>
      </p:sp>
      <p:pic>
        <p:nvPicPr>
          <p:cNvPr id="18" name="גרפיקה 17" descr="תרשים עמודות עם מילוי מלא">
            <a:extLst>
              <a:ext uri="{FF2B5EF4-FFF2-40B4-BE49-F238E27FC236}">
                <a16:creationId xmlns:a16="http://schemas.microsoft.com/office/drawing/2014/main" id="{479D3D0B-E32D-2E9F-FC6B-4DC56A10434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78003" y="4855539"/>
            <a:ext cx="540000" cy="540000"/>
          </a:xfrm>
          <a:prstGeom prst="rect">
            <a:avLst/>
          </a:prstGeom>
        </p:spPr>
      </p:pic>
      <p:pic>
        <p:nvPicPr>
          <p:cNvPr id="20" name="גרפיקה 19" descr="מוקד טלפוני עם מילוי מלא">
            <a:extLst>
              <a:ext uri="{FF2B5EF4-FFF2-40B4-BE49-F238E27FC236}">
                <a16:creationId xmlns:a16="http://schemas.microsoft.com/office/drawing/2014/main" id="{B8D9F736-CE92-FBF9-C1CF-B050DE3D681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176550" y="3951807"/>
            <a:ext cx="540000" cy="540000"/>
          </a:xfrm>
          <a:prstGeom prst="rect">
            <a:avLst/>
          </a:prstGeom>
        </p:spPr>
      </p:pic>
      <p:pic>
        <p:nvPicPr>
          <p:cNvPr id="22" name="גרפיקה 21" descr="כסף עם מילוי מלא">
            <a:extLst>
              <a:ext uri="{FF2B5EF4-FFF2-40B4-BE49-F238E27FC236}">
                <a16:creationId xmlns:a16="http://schemas.microsoft.com/office/drawing/2014/main" id="{0BEA5903-7C1D-989A-D6A8-B5F504F7351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176550" y="3048075"/>
            <a:ext cx="540000" cy="540000"/>
          </a:xfrm>
          <a:prstGeom prst="rect">
            <a:avLst/>
          </a:prstGeom>
        </p:spPr>
      </p:pic>
      <p:sp>
        <p:nvSpPr>
          <p:cNvPr id="23" name="מציין מיקום תוכן 2">
            <a:extLst>
              <a:ext uri="{FF2B5EF4-FFF2-40B4-BE49-F238E27FC236}">
                <a16:creationId xmlns:a16="http://schemas.microsoft.com/office/drawing/2014/main" id="{9862DE62-E203-F8C6-4E00-050EF1144151}"/>
              </a:ext>
            </a:extLst>
          </p:cNvPr>
          <p:cNvSpPr txBox="1">
            <a:spLocks/>
          </p:cNvSpPr>
          <p:nvPr/>
        </p:nvSpPr>
        <p:spPr>
          <a:xfrm>
            <a:off x="7896550" y="3828799"/>
            <a:ext cx="3652958" cy="831688"/>
          </a:xfrm>
          <a:prstGeom prst="rect">
            <a:avLst/>
          </a:prstGeom>
        </p:spPr>
        <p:txBody>
          <a:bodyPr vert="horz" lIns="91440" tIns="45720" rIns="91440" bIns="45720" rtlCol="1" anchor="t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lnSpc>
                <a:spcPct val="120000"/>
              </a:lnSpc>
              <a:buNone/>
            </a:pPr>
            <a:r>
              <a:rPr lang="en-US" sz="1600" b="1" dirty="0"/>
              <a:t>Nearly $770 million </a:t>
            </a:r>
            <a:r>
              <a:rPr lang="en-US" sz="1600" dirty="0"/>
              <a:t>has been lost to call center fraud</a:t>
            </a:r>
          </a:p>
        </p:txBody>
      </p:sp>
      <p:sp>
        <p:nvSpPr>
          <p:cNvPr id="24" name="מציין מיקום תוכן 2">
            <a:extLst>
              <a:ext uri="{FF2B5EF4-FFF2-40B4-BE49-F238E27FC236}">
                <a16:creationId xmlns:a16="http://schemas.microsoft.com/office/drawing/2014/main" id="{80BCA846-A4AE-5B62-7C41-186E8022C680}"/>
              </a:ext>
            </a:extLst>
          </p:cNvPr>
          <p:cNvSpPr txBox="1">
            <a:spLocks/>
          </p:cNvSpPr>
          <p:nvPr/>
        </p:nvSpPr>
        <p:spPr>
          <a:xfrm>
            <a:off x="7892335" y="4774732"/>
            <a:ext cx="3652958" cy="831688"/>
          </a:xfrm>
          <a:prstGeom prst="rect">
            <a:avLst/>
          </a:prstGeom>
        </p:spPr>
        <p:txBody>
          <a:bodyPr vert="horz" lIns="91440" tIns="45720" rIns="91440" bIns="45720" rtlCol="1" anchor="t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lnSpc>
                <a:spcPct val="120000"/>
              </a:lnSpc>
              <a:buNone/>
            </a:pPr>
            <a:r>
              <a:rPr lang="en-US" sz="1600" b="1" dirty="0"/>
              <a:t>On average, over $36,000 is lost per complaint</a:t>
            </a:r>
          </a:p>
        </p:txBody>
      </p:sp>
      <p:sp>
        <p:nvSpPr>
          <p:cNvPr id="30" name="מציין מיקום תוכן 2">
            <a:extLst>
              <a:ext uri="{FF2B5EF4-FFF2-40B4-BE49-F238E27FC236}">
                <a16:creationId xmlns:a16="http://schemas.microsoft.com/office/drawing/2014/main" id="{3ABDB2DD-B20A-CC8A-1F6D-34C85063224D}"/>
              </a:ext>
            </a:extLst>
          </p:cNvPr>
          <p:cNvSpPr txBox="1">
            <a:spLocks/>
          </p:cNvSpPr>
          <p:nvPr/>
        </p:nvSpPr>
        <p:spPr>
          <a:xfrm>
            <a:off x="10638512" y="6426085"/>
            <a:ext cx="1813561" cy="479621"/>
          </a:xfrm>
          <a:prstGeom prst="rect">
            <a:avLst/>
          </a:prstGeom>
        </p:spPr>
        <p:txBody>
          <a:bodyPr vert="horz" lIns="91440" tIns="45720" rIns="91440" bIns="45720" rtlCol="1" anchor="t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lnSpc>
                <a:spcPct val="120000"/>
              </a:lnSpc>
              <a:buNone/>
            </a:pPr>
            <a:r>
              <a:rPr lang="en-US" sz="1400" dirty="0">
                <a:hlinkClick r:id="" action="ppaction://hlinkshowjump?jump=nextslide"/>
              </a:rPr>
              <a:t>Reference Slide</a:t>
            </a:r>
            <a:endParaRPr lang="en-US" sz="1400" dirty="0"/>
          </a:p>
        </p:txBody>
      </p:sp>
      <p:sp>
        <p:nvSpPr>
          <p:cNvPr id="31" name="תיבת טקסט 30">
            <a:extLst>
              <a:ext uri="{FF2B5EF4-FFF2-40B4-BE49-F238E27FC236}">
                <a16:creationId xmlns:a16="http://schemas.microsoft.com/office/drawing/2014/main" id="{BBB7E019-56BC-7E28-410D-7E1999BE7AC9}"/>
              </a:ext>
            </a:extLst>
          </p:cNvPr>
          <p:cNvSpPr txBox="1"/>
          <p:nvPr/>
        </p:nvSpPr>
        <p:spPr>
          <a:xfrm>
            <a:off x="572493" y="5868313"/>
            <a:ext cx="34227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sz="1100" b="1" dirty="0">
                <a:highlight>
                  <a:srgbClr val="FFFF00"/>
                </a:highlight>
              </a:rPr>
              <a:t>*Total reported losses from various types of scams</a:t>
            </a:r>
            <a:endParaRPr lang="en-IL" sz="1100" b="1" dirty="0">
              <a:highlight>
                <a:srgbClr val="FFFF00"/>
              </a:highlight>
            </a:endParaRPr>
          </a:p>
        </p:txBody>
      </p:sp>
      <p:cxnSp>
        <p:nvCxnSpPr>
          <p:cNvPr id="32" name="מחבר ישר 31">
            <a:extLst>
              <a:ext uri="{FF2B5EF4-FFF2-40B4-BE49-F238E27FC236}">
                <a16:creationId xmlns:a16="http://schemas.microsoft.com/office/drawing/2014/main" id="{11B91B0C-EC61-9C56-766D-731E028E3F60}"/>
              </a:ext>
            </a:extLst>
          </p:cNvPr>
          <p:cNvCxnSpPr>
            <a:cxnSpLocks/>
          </p:cNvCxnSpPr>
          <p:nvPr/>
        </p:nvCxnSpPr>
        <p:spPr>
          <a:xfrm>
            <a:off x="649224" y="1708422"/>
            <a:ext cx="10896069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2593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6EB633BD-9A7E-006D-0661-BF37755910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2501F4A-BB61-6D6A-D603-F9F4C6968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pPr algn="l" rtl="0"/>
            <a:r>
              <a:rPr lang="en-US" sz="5400" b="1" dirty="0">
                <a:effectLst/>
              </a:rPr>
              <a:t>Fraud Impact</a:t>
            </a:r>
            <a:endParaRPr lang="he-IL" sz="5400" dirty="0"/>
          </a:p>
        </p:txBody>
      </p:sp>
      <p:pic>
        <p:nvPicPr>
          <p:cNvPr id="4" name="Picture 2" descr="תמונה שמכילה לוגו, סמל, טקסט, סימן מסחרי&#10;&#10;תוכן שנוצר על-ידי בינה מלאכותית עשוי להיות שגוי.">
            <a:extLst>
              <a:ext uri="{FF2B5EF4-FFF2-40B4-BE49-F238E27FC236}">
                <a16:creationId xmlns:a16="http://schemas.microsoft.com/office/drawing/2014/main" id="{AD66324D-3188-36E4-8F69-6F185CA3E0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" t="-1" r="2975" b="14242"/>
          <a:stretch/>
        </p:blipFill>
        <p:spPr bwMode="auto">
          <a:xfrm>
            <a:off x="10389037" y="520325"/>
            <a:ext cx="1156256" cy="1030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C5A80C62-C0CA-A6B7-157C-6EFDA38E6D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493" y="1911493"/>
            <a:ext cx="7049484" cy="3419952"/>
          </a:xfrm>
          <a:prstGeom prst="rect">
            <a:avLst/>
          </a:prstGeom>
        </p:spPr>
      </p:pic>
      <p:pic>
        <p:nvPicPr>
          <p:cNvPr id="10" name="גרפיקה 9" descr="הקודם עם מילוי מלא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13999495-FB19-9C73-ADEA-3654EB9B1A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76613" y="5705061"/>
            <a:ext cx="914400" cy="914400"/>
          </a:xfrm>
          <a:prstGeom prst="rect">
            <a:avLst/>
          </a:prstGeom>
        </p:spPr>
      </p:pic>
      <p:cxnSp>
        <p:nvCxnSpPr>
          <p:cNvPr id="17" name="מחבר ישר 16">
            <a:extLst>
              <a:ext uri="{FF2B5EF4-FFF2-40B4-BE49-F238E27FC236}">
                <a16:creationId xmlns:a16="http://schemas.microsoft.com/office/drawing/2014/main" id="{9E59879D-A8E8-E56B-4087-5C39A70FC2B2}"/>
              </a:ext>
            </a:extLst>
          </p:cNvPr>
          <p:cNvCxnSpPr>
            <a:cxnSpLocks/>
          </p:cNvCxnSpPr>
          <p:nvPr/>
        </p:nvCxnSpPr>
        <p:spPr>
          <a:xfrm>
            <a:off x="649224" y="1708422"/>
            <a:ext cx="10896069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5267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35C46AE-4D29-F285-0BF1-7160B22A8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pPr algn="l" rtl="0"/>
            <a:r>
              <a:rPr lang="en-US" sz="5400" b="1" dirty="0">
                <a:effectLst/>
              </a:rPr>
              <a:t>MVP Description</a:t>
            </a:r>
            <a:endParaRPr lang="he-IL" sz="5400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73B6586-4C29-49C8-1811-414DBDC777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2" y="2071316"/>
            <a:ext cx="10972799" cy="4119172"/>
          </a:xfrm>
        </p:spPr>
        <p:txBody>
          <a:bodyPr anchor="t">
            <a:normAutofit fontScale="77500" lnSpcReduction="20000"/>
          </a:bodyPr>
          <a:lstStyle/>
          <a:p>
            <a:pPr marL="0" indent="0" algn="just" rtl="0">
              <a:lnSpc>
                <a:spcPct val="120000"/>
              </a:lnSpc>
              <a:buNone/>
            </a:pPr>
            <a:r>
              <a:rPr lang="en-US" sz="2200" b="1" u="sng" dirty="0"/>
              <a:t>AI-Powered Scam Detection</a:t>
            </a:r>
          </a:p>
          <a:p>
            <a:pPr marL="0" indent="0" algn="just" rtl="0">
              <a:lnSpc>
                <a:spcPct val="120000"/>
              </a:lnSpc>
              <a:buNone/>
            </a:pPr>
            <a:r>
              <a:rPr lang="en-US" sz="2200" dirty="0"/>
              <a:t>Utilizes a remote AI model’s API to analyze incoming calls in real-time, identifying scam-like text patterns and providing immediate alerts.</a:t>
            </a:r>
          </a:p>
          <a:p>
            <a:pPr marL="0" indent="0" algn="just" rtl="0">
              <a:lnSpc>
                <a:spcPct val="120000"/>
              </a:lnSpc>
              <a:buNone/>
            </a:pPr>
            <a:endParaRPr lang="en-US" sz="2200" dirty="0"/>
          </a:p>
          <a:p>
            <a:pPr marL="0" indent="0" algn="just" rtl="0">
              <a:lnSpc>
                <a:spcPct val="120000"/>
              </a:lnSpc>
              <a:buNone/>
            </a:pPr>
            <a:r>
              <a:rPr lang="en-US" sz="2200" b="1" u="sng" dirty="0"/>
              <a:t>Visual and Haptic Alerting</a:t>
            </a:r>
          </a:p>
          <a:p>
            <a:pPr marL="0" indent="0" algn="just" rtl="0">
              <a:lnSpc>
                <a:spcPct val="120000"/>
              </a:lnSpc>
              <a:buNone/>
            </a:pPr>
            <a:r>
              <a:rPr lang="en-US" sz="2200" dirty="0"/>
              <a:t>Alerts the user (the vulnerable individual) and their trusted contacts through visual and haptic signals about potential scam calls. </a:t>
            </a:r>
            <a:r>
              <a:rPr lang="en-US" sz="2200" i="1" dirty="0"/>
              <a:t>The visual alerts (for the user) are displayed as a traffic light system, with three colors indicating the likelihood of the scam.</a:t>
            </a:r>
          </a:p>
          <a:p>
            <a:pPr marL="0" indent="0" algn="just" rtl="0">
              <a:lnSpc>
                <a:spcPct val="120000"/>
              </a:lnSpc>
              <a:buNone/>
            </a:pPr>
            <a:endParaRPr lang="en-US" sz="2200" dirty="0"/>
          </a:p>
          <a:p>
            <a:pPr marL="0" indent="0" algn="just" rtl="0">
              <a:lnSpc>
                <a:spcPct val="120000"/>
              </a:lnSpc>
              <a:buNone/>
            </a:pPr>
            <a:r>
              <a:rPr lang="en-US" sz="2200" b="1" u="sng" dirty="0"/>
              <a:t>User Feedback for Custom AI Model Development</a:t>
            </a:r>
          </a:p>
          <a:p>
            <a:pPr marL="0" indent="0" algn="just" rtl="0">
              <a:lnSpc>
                <a:spcPct val="120000"/>
              </a:lnSpc>
              <a:buNone/>
            </a:pPr>
            <a:r>
              <a:rPr lang="en-US" sz="2200" dirty="0"/>
              <a:t>Enables users to submit call data, contributing to the continuous development of a customized AI model tailored for more accurate future scam detection.</a:t>
            </a:r>
            <a:endParaRPr lang="he-IL" sz="2200" dirty="0"/>
          </a:p>
        </p:txBody>
      </p:sp>
      <p:pic>
        <p:nvPicPr>
          <p:cNvPr id="4" name="Picture 2" descr="תמונה שמכילה לוגו, סמל, טקסט, סימן מסחרי&#10;&#10;תוכן שנוצר על-ידי בינה מלאכותית עשוי להיות שגוי.">
            <a:extLst>
              <a:ext uri="{FF2B5EF4-FFF2-40B4-BE49-F238E27FC236}">
                <a16:creationId xmlns:a16="http://schemas.microsoft.com/office/drawing/2014/main" id="{A56E5641-09DF-E6B5-B66F-9715BDE3E0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" t="-1" r="2975" b="14242"/>
          <a:stretch/>
        </p:blipFill>
        <p:spPr bwMode="auto">
          <a:xfrm>
            <a:off x="10389037" y="520325"/>
            <a:ext cx="1156256" cy="1030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מחבר ישר 5">
            <a:extLst>
              <a:ext uri="{FF2B5EF4-FFF2-40B4-BE49-F238E27FC236}">
                <a16:creationId xmlns:a16="http://schemas.microsoft.com/office/drawing/2014/main" id="{F3FDDBCD-2758-094C-B2D4-EB1F06885564}"/>
              </a:ext>
            </a:extLst>
          </p:cNvPr>
          <p:cNvCxnSpPr>
            <a:cxnSpLocks/>
          </p:cNvCxnSpPr>
          <p:nvPr/>
        </p:nvCxnSpPr>
        <p:spPr>
          <a:xfrm>
            <a:off x="649224" y="1708422"/>
            <a:ext cx="10896069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2029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496E52-1EC1-859E-A564-28106BA21F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9B3FAA8-5706-0459-D664-F01E6E3CF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pPr algn="l" rtl="0"/>
            <a:r>
              <a:rPr lang="en-US" sz="4600" b="1" dirty="0">
                <a:effectLst/>
              </a:rPr>
              <a:t>Business Model Overview – </a:t>
            </a:r>
            <a:br>
              <a:rPr lang="en-US" sz="4600" b="1" dirty="0">
                <a:effectLst/>
              </a:rPr>
            </a:br>
            <a:r>
              <a:rPr lang="en-US" sz="4600" b="1" dirty="0">
                <a:effectLst/>
              </a:rPr>
              <a:t>Partnership with Banks</a:t>
            </a:r>
            <a:endParaRPr lang="he-IL" sz="4600" dirty="0"/>
          </a:p>
        </p:txBody>
      </p:sp>
      <p:sp>
        <p:nvSpPr>
          <p:cNvPr id="6" name="מציין מיקום תוכן 2">
            <a:extLst>
              <a:ext uri="{FF2B5EF4-FFF2-40B4-BE49-F238E27FC236}">
                <a16:creationId xmlns:a16="http://schemas.microsoft.com/office/drawing/2014/main" id="{1811E4F8-FE1D-90CD-8863-01DD6AE804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1832779"/>
            <a:ext cx="10972799" cy="4119172"/>
          </a:xfrm>
        </p:spPr>
        <p:txBody>
          <a:bodyPr anchor="t">
            <a:noAutofit/>
          </a:bodyPr>
          <a:lstStyle/>
          <a:p>
            <a:pPr algn="just" rtl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000" b="1" dirty="0"/>
              <a:t>Objective:</a:t>
            </a:r>
            <a:r>
              <a:rPr lang="en-US" sz="2000" dirty="0"/>
              <a:t> Develop a cutting-edge fraud detection model based on real-time data, which banks can license to protect their customers and enhance fraud prevention.</a:t>
            </a:r>
          </a:p>
          <a:p>
            <a:pPr algn="just" rtl="0">
              <a:lnSpc>
                <a:spcPct val="110000"/>
              </a:lnSpc>
              <a:spcBef>
                <a:spcPts val="0"/>
              </a:spcBef>
              <a:buNone/>
            </a:pPr>
            <a:endParaRPr lang="en-US" sz="2000" b="1" dirty="0"/>
          </a:p>
          <a:p>
            <a:pPr algn="just" rtl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000" b="1" dirty="0"/>
              <a:t>Why Banks Will Partner:</a:t>
            </a:r>
            <a:endParaRPr lang="en-US" sz="2000" dirty="0"/>
          </a:p>
          <a:p>
            <a:pPr algn="just" rtl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b="1" dirty="0"/>
              <a:t>High financial losses from fraud</a:t>
            </a:r>
            <a:r>
              <a:rPr lang="en-US" sz="2000" dirty="0"/>
              <a:t>: Victims lose millions due to fraud and the banks are ultimately responsible for reimbursing victims, making fraud prevention essential.</a:t>
            </a:r>
          </a:p>
          <a:p>
            <a:pPr algn="just" rtl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b="1" dirty="0"/>
              <a:t>Regulatory pressure</a:t>
            </a:r>
            <a:r>
              <a:rPr lang="en-US" sz="2000" dirty="0"/>
              <a:t>: Banks are under increasing pressure to reduce fraud and improve customer protection, with penalties for failing to do so.</a:t>
            </a:r>
          </a:p>
          <a:p>
            <a:pPr algn="just" rtl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b="1" dirty="0"/>
              <a:t>Enhancing customer’s trust</a:t>
            </a:r>
            <a:r>
              <a:rPr lang="en-US" sz="2000" dirty="0"/>
              <a:t>: By integrating ProtecTalk’s technology, banks can enhance security and trust for their customers, improving overall satisfaction and loyalty.</a:t>
            </a:r>
          </a:p>
          <a:p>
            <a:pPr algn="just" rtl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b="1" dirty="0"/>
              <a:t>Data-driven insights</a:t>
            </a:r>
            <a:r>
              <a:rPr lang="en-US" sz="2000" dirty="0"/>
              <a:t>: Banks are eager to leverage data-driven solutions to more accurately identify and prevent fraudulent activities.</a:t>
            </a:r>
          </a:p>
        </p:txBody>
      </p:sp>
      <p:pic>
        <p:nvPicPr>
          <p:cNvPr id="4" name="Picture 2" descr="תמונה שמכילה לוגו, סמל, טקסט, סימן מסחרי&#10;&#10;תוכן שנוצר על-ידי בינה מלאכותית עשוי להיות שגוי.">
            <a:extLst>
              <a:ext uri="{FF2B5EF4-FFF2-40B4-BE49-F238E27FC236}">
                <a16:creationId xmlns:a16="http://schemas.microsoft.com/office/drawing/2014/main" id="{F8002334-67F6-ED41-5F79-BD7D994E5E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" t="-1" r="2975" b="14242"/>
          <a:stretch/>
        </p:blipFill>
        <p:spPr bwMode="auto">
          <a:xfrm>
            <a:off x="10389037" y="520325"/>
            <a:ext cx="1156256" cy="1030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מחבר ישר 6">
            <a:extLst>
              <a:ext uri="{FF2B5EF4-FFF2-40B4-BE49-F238E27FC236}">
                <a16:creationId xmlns:a16="http://schemas.microsoft.com/office/drawing/2014/main" id="{F2A79461-8C78-1B13-102E-70AA5D452414}"/>
              </a:ext>
            </a:extLst>
          </p:cNvPr>
          <p:cNvCxnSpPr>
            <a:cxnSpLocks/>
          </p:cNvCxnSpPr>
          <p:nvPr/>
        </p:nvCxnSpPr>
        <p:spPr>
          <a:xfrm>
            <a:off x="649224" y="1708422"/>
            <a:ext cx="10896069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0377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7A8660-F7DD-E11C-54DE-A2393BF2DA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8407D58-559B-89B9-8EBB-FC15E311F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pPr algn="l" rtl="0"/>
            <a:r>
              <a:rPr lang="en-US" sz="4600" b="1" dirty="0">
                <a:effectLst/>
              </a:rPr>
              <a:t>Business Model – </a:t>
            </a:r>
            <a:br>
              <a:rPr lang="en-US" sz="4600" b="1" dirty="0">
                <a:effectLst/>
              </a:rPr>
            </a:br>
            <a:r>
              <a:rPr lang="en-US" sz="4600" b="1" dirty="0">
                <a:effectLst/>
              </a:rPr>
              <a:t>Revenue Model &amp; Forecast</a:t>
            </a:r>
            <a:endParaRPr lang="he-IL" sz="4600" dirty="0"/>
          </a:p>
        </p:txBody>
      </p:sp>
      <p:sp>
        <p:nvSpPr>
          <p:cNvPr id="6" name="מציין מיקום תוכן 2">
            <a:extLst>
              <a:ext uri="{FF2B5EF4-FFF2-40B4-BE49-F238E27FC236}">
                <a16:creationId xmlns:a16="http://schemas.microsoft.com/office/drawing/2014/main" id="{6599F930-83FC-52DE-9A28-EA3983E0F8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2" y="1832779"/>
            <a:ext cx="10972799" cy="4622885"/>
          </a:xfrm>
        </p:spPr>
        <p:txBody>
          <a:bodyPr anchor="t">
            <a:noAutofit/>
          </a:bodyPr>
          <a:lstStyle/>
          <a:p>
            <a:pPr algn="l" rtl="0">
              <a:buNone/>
            </a:pPr>
            <a:r>
              <a:rPr lang="en-US" sz="1600" b="1" u="sng" dirty="0"/>
              <a:t>Revenue Model:</a:t>
            </a:r>
            <a:endParaRPr lang="en-US" sz="1600" u="sng" dirty="0"/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sz="1600" b="1" dirty="0"/>
              <a:t>Phase 1 (Year 1)</a:t>
            </a:r>
            <a:r>
              <a:rPr lang="en-US" sz="1600" dirty="0"/>
              <a:t>:</a:t>
            </a:r>
          </a:p>
          <a:p>
            <a:pPr marL="742950" lvl="1" indent="-285750" algn="l" rtl="0">
              <a:buFont typeface="Arial" panose="020B0604020202020204" pitchFamily="34" charset="0"/>
              <a:buChar char="•"/>
            </a:pPr>
            <a:r>
              <a:rPr lang="en-US" sz="1600" dirty="0"/>
              <a:t>Offer technology to </a:t>
            </a:r>
            <a:r>
              <a:rPr lang="en-US" sz="1600" b="1" dirty="0"/>
              <a:t>1,000 users</a:t>
            </a:r>
            <a:r>
              <a:rPr lang="en-US" sz="1600" dirty="0"/>
              <a:t> for free or at a low cost to gather data.</a:t>
            </a:r>
          </a:p>
          <a:p>
            <a:pPr marL="742950" lvl="1" indent="-285750" algn="l" rtl="0">
              <a:buFont typeface="Arial" panose="020B0604020202020204" pitchFamily="34" charset="0"/>
              <a:buChar char="•"/>
            </a:pPr>
            <a:r>
              <a:rPr lang="en-US" sz="1600" dirty="0"/>
              <a:t>Use this data to refine the fraud detection model.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sz="1600" b="1" dirty="0"/>
              <a:t>Phase 2 (Year 2-3)</a:t>
            </a:r>
            <a:r>
              <a:rPr lang="en-US" sz="1600" dirty="0"/>
              <a:t>:</a:t>
            </a:r>
          </a:p>
          <a:p>
            <a:pPr marL="742950" lvl="1" indent="-285750" algn="l" rtl="0">
              <a:buFont typeface="Arial" panose="020B0604020202020204" pitchFamily="34" charset="0"/>
              <a:buChar char="•"/>
            </a:pPr>
            <a:r>
              <a:rPr lang="en-US" sz="1600" dirty="0"/>
              <a:t>Once the model is proven effective, </a:t>
            </a:r>
            <a:r>
              <a:rPr lang="en-US" sz="1600" b="1" dirty="0"/>
              <a:t>license</a:t>
            </a:r>
            <a:r>
              <a:rPr lang="en-US" sz="1600" dirty="0"/>
              <a:t> the technology to </a:t>
            </a:r>
            <a:r>
              <a:rPr lang="he-IL" sz="1600" b="1" dirty="0"/>
              <a:t>1</a:t>
            </a:r>
            <a:r>
              <a:rPr lang="en-US" sz="1600" b="1" dirty="0"/>
              <a:t>-</a:t>
            </a:r>
            <a:r>
              <a:rPr lang="he-IL" sz="1600" b="1" dirty="0"/>
              <a:t>5</a:t>
            </a:r>
            <a:r>
              <a:rPr lang="en-US" sz="1600" b="1" dirty="0"/>
              <a:t> banks</a:t>
            </a:r>
            <a:r>
              <a:rPr lang="en-US" sz="1600" dirty="0"/>
              <a:t> as a </a:t>
            </a:r>
            <a:r>
              <a:rPr lang="en-US" sz="1600" b="1" dirty="0"/>
              <a:t>white-label solution</a:t>
            </a:r>
            <a:r>
              <a:rPr lang="en-US" sz="1600" dirty="0"/>
              <a:t>.</a:t>
            </a:r>
          </a:p>
          <a:p>
            <a:pPr algn="l" rtl="0">
              <a:buNone/>
            </a:pPr>
            <a:r>
              <a:rPr lang="en-US" sz="1600" b="1" u="sng" dirty="0"/>
              <a:t>Market Justification:</a:t>
            </a:r>
            <a:endParaRPr lang="en-US" sz="1600" u="sng" dirty="0"/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sz="1600" b="1" dirty="0"/>
              <a:t>Data-driven insights</a:t>
            </a:r>
            <a:r>
              <a:rPr lang="en-US" sz="1600" dirty="0"/>
              <a:t> will make the model highly attractive to banks once refined.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sz="1600" b="1" dirty="0"/>
              <a:t>Similar models</a:t>
            </a:r>
            <a:r>
              <a:rPr lang="en-US" sz="1600" dirty="0"/>
              <a:t> (e.g., </a:t>
            </a:r>
            <a:r>
              <a:rPr lang="en-US" sz="1600" b="1" dirty="0"/>
              <a:t>Darktrace</a:t>
            </a:r>
            <a:r>
              <a:rPr lang="en-US" sz="1600" dirty="0"/>
              <a:t>, </a:t>
            </a:r>
            <a:r>
              <a:rPr lang="en-US" sz="1600" b="1" dirty="0" err="1"/>
              <a:t>Crowdstrike</a:t>
            </a:r>
            <a:r>
              <a:rPr lang="en-US" sz="1600" dirty="0"/>
              <a:t>) show the success of data-driven, white-label technology in the financial sector.</a:t>
            </a:r>
          </a:p>
          <a:p>
            <a:pPr algn="l" rtl="0">
              <a:buNone/>
            </a:pPr>
            <a:r>
              <a:rPr lang="en-US" sz="1600" b="1" u="sng" dirty="0"/>
              <a:t>Projected Revenue:</a:t>
            </a:r>
            <a:endParaRPr lang="en-US" sz="1600" u="sng" dirty="0"/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sz="1600" b="1" dirty="0"/>
              <a:t>Year 1</a:t>
            </a:r>
            <a:r>
              <a:rPr lang="en-US" sz="1600" dirty="0"/>
              <a:t>: Data collection, minimal revenue.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sz="1600" b="1" dirty="0"/>
              <a:t>Year 2</a:t>
            </a:r>
            <a:r>
              <a:rPr lang="en-US" sz="1600" dirty="0"/>
              <a:t>: Early licensing to 1-5 banks – </a:t>
            </a:r>
            <a:r>
              <a:rPr lang="en-US" sz="1600" b="1" dirty="0"/>
              <a:t>$1M</a:t>
            </a:r>
            <a:r>
              <a:rPr lang="en-US" sz="1600" dirty="0"/>
              <a:t>.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sz="1600" b="1" dirty="0"/>
              <a:t>Year 3</a:t>
            </a:r>
            <a:r>
              <a:rPr lang="en-US" sz="1600" dirty="0"/>
              <a:t>: Full-scale licensing to 30+ banks (world-wide) – </a:t>
            </a:r>
            <a:r>
              <a:rPr lang="en-US" sz="1600" b="1" dirty="0"/>
              <a:t>$5M</a:t>
            </a:r>
            <a:r>
              <a:rPr lang="en-US" sz="1600" dirty="0"/>
              <a:t>.</a:t>
            </a:r>
          </a:p>
        </p:txBody>
      </p:sp>
      <p:pic>
        <p:nvPicPr>
          <p:cNvPr id="4" name="Picture 2" descr="תמונה שמכילה לוגו, סמל, טקסט, סימן מסחרי&#10;&#10;תוכן שנוצר על-ידי בינה מלאכותית עשוי להיות שגוי.">
            <a:extLst>
              <a:ext uri="{FF2B5EF4-FFF2-40B4-BE49-F238E27FC236}">
                <a16:creationId xmlns:a16="http://schemas.microsoft.com/office/drawing/2014/main" id="{1FBADCE0-A20B-D9DE-F1E0-19A4AE695A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" t="-1" r="2975" b="14242"/>
          <a:stretch/>
        </p:blipFill>
        <p:spPr bwMode="auto">
          <a:xfrm>
            <a:off x="10389037" y="520325"/>
            <a:ext cx="1156256" cy="1030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מחבר ישר 2">
            <a:extLst>
              <a:ext uri="{FF2B5EF4-FFF2-40B4-BE49-F238E27FC236}">
                <a16:creationId xmlns:a16="http://schemas.microsoft.com/office/drawing/2014/main" id="{40F94196-C8B1-02EB-A80A-88B788321AFC}"/>
              </a:ext>
            </a:extLst>
          </p:cNvPr>
          <p:cNvCxnSpPr>
            <a:cxnSpLocks/>
          </p:cNvCxnSpPr>
          <p:nvPr/>
        </p:nvCxnSpPr>
        <p:spPr>
          <a:xfrm>
            <a:off x="649224" y="1708422"/>
            <a:ext cx="10896069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5033787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1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ערכת נושא1" id="{48F810E8-6F50-45A2-8AE7-6D71E201AEBF}" vid="{8E3803B5-A1ED-4ADA-B679-D462937DA202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ערכת נושא1</Template>
  <TotalTime>265</TotalTime>
  <Words>1344</Words>
  <Application>Microsoft Office PowerPoint</Application>
  <PresentationFormat>מסך רחב</PresentationFormat>
  <Paragraphs>337</Paragraphs>
  <Slides>14</Slides>
  <Notes>10</Notes>
  <HiddenSlides>3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14</vt:i4>
      </vt:variant>
    </vt:vector>
  </HeadingPairs>
  <TitlesOfParts>
    <vt:vector size="20" baseType="lpstr">
      <vt:lpstr>Aptos</vt:lpstr>
      <vt:lpstr>Aptos Display</vt:lpstr>
      <vt:lpstr>Arial</vt:lpstr>
      <vt:lpstr>Calibri</vt:lpstr>
      <vt:lpstr>Roboto</vt:lpstr>
      <vt:lpstr>ערכת נושא1</vt:lpstr>
      <vt:lpstr>ProtecTalk – Business Model Canvas</vt:lpstr>
      <vt:lpstr>Value Proposition</vt:lpstr>
      <vt:lpstr>Market Opportunity</vt:lpstr>
      <vt:lpstr>Market Opportunity</vt:lpstr>
      <vt:lpstr>Fraud Impact</vt:lpstr>
      <vt:lpstr>Fraud Impact</vt:lpstr>
      <vt:lpstr>MVP Description</vt:lpstr>
      <vt:lpstr>Business Model Overview –  Partnership with Banks</vt:lpstr>
      <vt:lpstr>Business Model –  Revenue Model &amp; Forecast</vt:lpstr>
      <vt:lpstr>WBS</vt:lpstr>
      <vt:lpstr>Gantt</vt:lpstr>
      <vt:lpstr>Project Timeline</vt:lpstr>
      <vt:lpstr>Funding Request for Project</vt:lpstr>
      <vt:lpstr>Budget Breakdown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ליאור ריסמני</dc:creator>
  <cp:lastModifiedBy>Alon Bletter</cp:lastModifiedBy>
  <cp:revision>24</cp:revision>
  <dcterms:created xsi:type="dcterms:W3CDTF">2025-04-02T16:05:48Z</dcterms:created>
  <dcterms:modified xsi:type="dcterms:W3CDTF">2025-04-08T22:26:08Z</dcterms:modified>
</cp:coreProperties>
</file>