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E79014-99C0-C165-29FF-C5AE82541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F13BFFE-A840-0191-8D88-57F964479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5704FA-FCBE-69B9-F11D-1E9DE755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035-85ED-4963-A884-57C418849275}" type="datetimeFigureOut">
              <a:rPr lang="en-IL" smtClean="0"/>
              <a:t>Wed, 28/05/2025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C27120-4556-BAB9-FB65-813E2123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8699D2-3CCC-3A2B-A355-FC4E0AF1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4EC6-A612-4D1B-9A63-2B1F6FC729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95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0A4CFD-B995-F415-F829-B02AA4D6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15B7E48-D6C4-6D81-D666-E42941B37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8DD0AF-41CB-8E65-43CA-0A145F5E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035-85ED-4963-A884-57C418849275}" type="datetimeFigureOut">
              <a:rPr lang="en-IL" smtClean="0"/>
              <a:t>Wed, 28/05/2025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F019FEC-B9D1-0032-6374-2D6CF6BE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245C761-DB29-F7B3-72E7-C21CF1B7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4EC6-A612-4D1B-9A63-2B1F6FC729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009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4C40658-66ED-AC9D-8DEA-060AB3F7C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CA056CE-3EE3-5759-1295-3032D92BB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4521781-EFD4-EDF9-A5B3-F800D017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035-85ED-4963-A884-57C418849275}" type="datetimeFigureOut">
              <a:rPr lang="en-IL" smtClean="0"/>
              <a:t>Wed, 28/05/2025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1E3B2DB-A549-D57B-6FEF-C86F7353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136E90-8C8C-1F76-E616-B6B6AE80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4EC6-A612-4D1B-9A63-2B1F6FC729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187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EE184C-1439-F16B-62AD-1E5EBC70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F1E6021-23B7-AFBF-B76F-7BCD90BF0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75F624-B3D4-6384-3CA6-AC4CBA06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035-85ED-4963-A884-57C418849275}" type="datetimeFigureOut">
              <a:rPr lang="en-IL" smtClean="0"/>
              <a:t>Wed, 28/05/2025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5FF0871-B94C-A341-105F-2202C961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1CD7E3-CEE7-D495-8FE6-08F0D3E9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4EC6-A612-4D1B-9A63-2B1F6FC729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470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7048F4-0049-FFBA-7F4A-52AE0598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6DEAC4D-4E50-21F4-0501-B5C9817BA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EF26747-1ABB-D478-95F2-104B1412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035-85ED-4963-A884-57C418849275}" type="datetimeFigureOut">
              <a:rPr lang="en-IL" smtClean="0"/>
              <a:t>Wed, 28/05/2025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8BFCF8-90B8-95D5-53A3-E21FB050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CA38AC-340C-5649-ADE4-E0A96109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4EC6-A612-4D1B-9A63-2B1F6FC729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392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DD0D29-33DF-F88B-9409-E30F59E3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8124654-DC52-E025-462D-8D82E8FC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108394B-3307-254A-92BE-772C3ECD5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0C7EC3A-CCC5-7C2E-359F-6AFEBF64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035-85ED-4963-A884-57C418849275}" type="datetimeFigureOut">
              <a:rPr lang="en-IL" smtClean="0"/>
              <a:t>Wed, 28/05/2025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B16111B-9854-D267-C4EA-2A15A7D3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B428327-D548-517F-850A-C59C6AFC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4EC6-A612-4D1B-9A63-2B1F6FC729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67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941D8C-FF48-0D09-826E-05D211BC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977832-DE00-E78C-4BEF-29D6AEFA7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704FFD6-8E40-4044-3D8E-D2C7A44F7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C4C7089-79B3-1AAB-F017-9C0319CA4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C2FFA31-33EB-94B5-5728-3F9406D66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928F10E-0DAA-AA16-0777-BFC746FA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035-85ED-4963-A884-57C418849275}" type="datetimeFigureOut">
              <a:rPr lang="en-IL" smtClean="0"/>
              <a:t>Wed, 28/05/2025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3E5C504-603C-9AED-96BC-7A08DA23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1BF9EFB-E19B-97A2-A5BC-C83FB326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4EC6-A612-4D1B-9A63-2B1F6FC729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960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F441B0-4400-6CEB-67DA-300E56D8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C90F9D1-7B1C-B4B4-8EDE-8C1A8324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035-85ED-4963-A884-57C418849275}" type="datetimeFigureOut">
              <a:rPr lang="en-IL" smtClean="0"/>
              <a:t>Wed, 28/05/2025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03CB8F4-91F5-9BA8-2B94-5F8BDA72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4240BA7-2B49-16CF-55D9-557B5281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4EC6-A612-4D1B-9A63-2B1F6FC729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660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FA47E2B-01B0-0691-3938-B3B18092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035-85ED-4963-A884-57C418849275}" type="datetimeFigureOut">
              <a:rPr lang="en-IL" smtClean="0"/>
              <a:t>Wed, 28/05/2025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C99D7C2-BC05-BF7B-404B-76B579D8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1F38680-FCB2-7EED-0FC4-4498877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4EC6-A612-4D1B-9A63-2B1F6FC729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0370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C197E2-516C-21F9-211E-FAB4110F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A08E73-7578-CC4C-FB7A-CF81D8929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59ACBEB-7D79-C335-D0EF-AA655B7C0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F578F49-9DB6-3909-25CD-678CA321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035-85ED-4963-A884-57C418849275}" type="datetimeFigureOut">
              <a:rPr lang="en-IL" smtClean="0"/>
              <a:t>Wed, 28/05/2025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59EF282-82D2-58A5-5DB2-48CB7683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2594DC9-59C4-D08C-4A51-75D4C2D1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4EC6-A612-4D1B-9A63-2B1F6FC729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539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DA6D21-E454-4FD5-43BE-6E62BB46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CA80C71-EF9D-F9EB-5C52-A767F0A44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F75880D-566B-815F-F8CA-5063A6DF1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92AFCCC-D572-0060-AFB3-DFCCD660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035-85ED-4963-A884-57C418849275}" type="datetimeFigureOut">
              <a:rPr lang="en-IL" smtClean="0"/>
              <a:t>Wed, 28/05/2025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02509B3-A675-0CD3-2971-11C0B7BF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01BA520-DDB0-9C2A-42CC-00D262ED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4EC6-A612-4D1B-9A63-2B1F6FC729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32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D915021-F2BB-7822-D8BE-6D2CF811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AF064AC-382D-C943-EBC9-88FE9F960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4FE7EA1-BEBB-1591-BF98-8540DEDBA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5C035-85ED-4963-A884-57C418849275}" type="datetimeFigureOut">
              <a:rPr lang="en-IL" smtClean="0"/>
              <a:t>Wed, 28/05/2025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F8B77F-D688-9838-A687-97CD509DA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8A0FB99-7F35-EA04-B1DB-CEDA4E637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14EC6-A612-4D1B-9A63-2B1F6FC729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844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אליפסה 25">
            <a:extLst>
              <a:ext uri="{FF2B5EF4-FFF2-40B4-BE49-F238E27FC236}">
                <a16:creationId xmlns:a16="http://schemas.microsoft.com/office/drawing/2014/main" id="{9EA5675A-A5E3-58A1-A57A-8409CE9F8BFA}"/>
              </a:ext>
            </a:extLst>
          </p:cNvPr>
          <p:cNvSpPr/>
          <p:nvPr/>
        </p:nvSpPr>
        <p:spPr>
          <a:xfrm>
            <a:off x="5254750" y="2339337"/>
            <a:ext cx="1792224" cy="7772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Server</a:t>
            </a:r>
            <a:endParaRPr lang="he-IL" dirty="0"/>
          </a:p>
        </p:txBody>
      </p:sp>
      <p:sp>
        <p:nvSpPr>
          <p:cNvPr id="27" name="אליפסה 26">
            <a:extLst>
              <a:ext uri="{FF2B5EF4-FFF2-40B4-BE49-F238E27FC236}">
                <a16:creationId xmlns:a16="http://schemas.microsoft.com/office/drawing/2014/main" id="{3125C6B0-C038-D3DE-0476-95C040E9666E}"/>
              </a:ext>
            </a:extLst>
          </p:cNvPr>
          <p:cNvSpPr/>
          <p:nvPr/>
        </p:nvSpPr>
        <p:spPr>
          <a:xfrm>
            <a:off x="9758928" y="3579876"/>
            <a:ext cx="1792224" cy="7772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Client</a:t>
            </a:r>
            <a:endParaRPr lang="he-IL" dirty="0"/>
          </a:p>
        </p:txBody>
      </p:sp>
      <p:sp>
        <p:nvSpPr>
          <p:cNvPr id="28" name="אליפסה 27">
            <a:extLst>
              <a:ext uri="{FF2B5EF4-FFF2-40B4-BE49-F238E27FC236}">
                <a16:creationId xmlns:a16="http://schemas.microsoft.com/office/drawing/2014/main" id="{461E651B-410F-4721-EF61-9B0BEF73B061}"/>
              </a:ext>
            </a:extLst>
          </p:cNvPr>
          <p:cNvSpPr/>
          <p:nvPr/>
        </p:nvSpPr>
        <p:spPr>
          <a:xfrm>
            <a:off x="510549" y="3509772"/>
            <a:ext cx="2389634" cy="9174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Accounts Database</a:t>
            </a:r>
            <a:endParaRPr lang="he-IL" dirty="0"/>
          </a:p>
        </p:txBody>
      </p: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C8B5D067-8DB4-F038-CA4A-3E9D8B894B3C}"/>
              </a:ext>
            </a:extLst>
          </p:cNvPr>
          <p:cNvCxnSpPr>
            <a:cxnSpLocks/>
            <a:stCxn id="27" idx="2"/>
            <a:endCxn id="28" idx="6"/>
          </p:cNvCxnSpPr>
          <p:nvPr/>
        </p:nvCxnSpPr>
        <p:spPr>
          <a:xfrm flipH="1">
            <a:off x="2900183" y="3968496"/>
            <a:ext cx="68587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08492C92-556C-1BAF-DBA4-8753E0BE1952}"/>
              </a:ext>
            </a:extLst>
          </p:cNvPr>
          <p:cNvCxnSpPr>
            <a:cxnSpLocks/>
            <a:stCxn id="26" idx="5"/>
            <a:endCxn id="27" idx="1"/>
          </p:cNvCxnSpPr>
          <p:nvPr/>
        </p:nvCxnSpPr>
        <p:spPr>
          <a:xfrm>
            <a:off x="6784509" y="3002753"/>
            <a:ext cx="3236884" cy="690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אליפסה 31">
            <a:extLst>
              <a:ext uri="{FF2B5EF4-FFF2-40B4-BE49-F238E27FC236}">
                <a16:creationId xmlns:a16="http://schemas.microsoft.com/office/drawing/2014/main" id="{B368470C-7C1C-9491-1E22-273B21269255}"/>
              </a:ext>
            </a:extLst>
          </p:cNvPr>
          <p:cNvSpPr/>
          <p:nvPr/>
        </p:nvSpPr>
        <p:spPr>
          <a:xfrm>
            <a:off x="5309612" y="294597"/>
            <a:ext cx="1682499" cy="7772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Database</a:t>
            </a:r>
            <a:endParaRPr lang="he-IL" dirty="0"/>
          </a:p>
        </p:txBody>
      </p: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B09672E0-3F51-00AD-6B68-EC683E2290AB}"/>
              </a:ext>
            </a:extLst>
          </p:cNvPr>
          <p:cNvCxnSpPr>
            <a:cxnSpLocks/>
            <a:stCxn id="32" idx="4"/>
            <a:endCxn id="26" idx="0"/>
          </p:cNvCxnSpPr>
          <p:nvPr/>
        </p:nvCxnSpPr>
        <p:spPr>
          <a:xfrm>
            <a:off x="6150862" y="1071830"/>
            <a:ext cx="0" cy="1267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תמונה 39" descr="תמונה שמכילה גופן, לוגו, טקסט, גרפיקה&#10;&#10;התיאור נוצר באופן אוטומטי">
            <a:extLst>
              <a:ext uri="{FF2B5EF4-FFF2-40B4-BE49-F238E27FC236}">
                <a16:creationId xmlns:a16="http://schemas.microsoft.com/office/drawing/2014/main" id="{497CD75B-F7E7-A720-EC03-B448BF93D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283" y="213287"/>
            <a:ext cx="2601645" cy="858543"/>
          </a:xfrm>
          <a:prstGeom prst="rect">
            <a:avLst/>
          </a:prstGeom>
        </p:spPr>
      </p:pic>
      <p:cxnSp>
        <p:nvCxnSpPr>
          <p:cNvPr id="46" name="מחבר חץ ישר 45">
            <a:extLst>
              <a:ext uri="{FF2B5EF4-FFF2-40B4-BE49-F238E27FC236}">
                <a16:creationId xmlns:a16="http://schemas.microsoft.com/office/drawing/2014/main" id="{E0B82AD5-C9ED-AD51-BD6E-710BA6BE011E}"/>
              </a:ext>
            </a:extLst>
          </p:cNvPr>
          <p:cNvCxnSpPr>
            <a:cxnSpLocks/>
            <a:stCxn id="28" idx="7"/>
            <a:endCxn id="26" idx="3"/>
          </p:cNvCxnSpPr>
          <p:nvPr/>
        </p:nvCxnSpPr>
        <p:spPr>
          <a:xfrm flipV="1">
            <a:off x="2550229" y="3002753"/>
            <a:ext cx="2966986" cy="6413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Setting up Firebase / Google Analytics">
            <a:extLst>
              <a:ext uri="{FF2B5EF4-FFF2-40B4-BE49-F238E27FC236}">
                <a16:creationId xmlns:a16="http://schemas.microsoft.com/office/drawing/2014/main" id="{BE3BFE5F-38D6-D036-DAD4-191C6EAEC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59" y="4479066"/>
            <a:ext cx="2317613" cy="63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otlin Logo PNG vector in SVG, PDF, AI, CDR format">
            <a:extLst>
              <a:ext uri="{FF2B5EF4-FFF2-40B4-BE49-F238E27FC236}">
                <a16:creationId xmlns:a16="http://schemas.microsoft.com/office/drawing/2014/main" id="{A614435C-E1D9-848E-FC27-496BBD1F1C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80" b="32969"/>
          <a:stretch/>
        </p:blipFill>
        <p:spPr bwMode="auto">
          <a:xfrm>
            <a:off x="9949842" y="2997967"/>
            <a:ext cx="1962916" cy="48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Logo PNG Transparent (1) – Brands Logos">
            <a:extLst>
              <a:ext uri="{FF2B5EF4-FFF2-40B4-BE49-F238E27FC236}">
                <a16:creationId xmlns:a16="http://schemas.microsoft.com/office/drawing/2014/main" id="{F5A277B5-B8BE-5CEE-D938-2ADEAED78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84" y="2056652"/>
            <a:ext cx="1001633" cy="100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Hire Remote Java Spring Programmer in India | Offshore Java Spring Web  Development Team">
            <a:extLst>
              <a:ext uri="{FF2B5EF4-FFF2-40B4-BE49-F238E27FC236}">
                <a16:creationId xmlns:a16="http://schemas.microsoft.com/office/drawing/2014/main" id="{85723440-5C12-0656-6B29-D4257DA5B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44" y="2250515"/>
            <a:ext cx="939648" cy="7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אליפסה 6">
            <a:extLst>
              <a:ext uri="{FF2B5EF4-FFF2-40B4-BE49-F238E27FC236}">
                <a16:creationId xmlns:a16="http://schemas.microsoft.com/office/drawing/2014/main" id="{54312181-CCF0-0A4E-7479-5AEE434558CC}"/>
              </a:ext>
            </a:extLst>
          </p:cNvPr>
          <p:cNvSpPr/>
          <p:nvPr/>
        </p:nvSpPr>
        <p:spPr>
          <a:xfrm>
            <a:off x="9758928" y="5248915"/>
            <a:ext cx="1792224" cy="7772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Remote APIs</a:t>
            </a:r>
            <a:endParaRPr lang="he-IL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4ACC8577-0D19-A1BF-43D6-72FB6DF4D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509" y="5248915"/>
            <a:ext cx="2815000" cy="43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251C35C1-7A4E-BDF8-F3D9-649853756DDE}"/>
              </a:ext>
            </a:extLst>
          </p:cNvPr>
          <p:cNvCxnSpPr>
            <a:cxnSpLocks/>
            <a:stCxn id="27" idx="4"/>
            <a:endCxn id="7" idx="0"/>
          </p:cNvCxnSpPr>
          <p:nvPr/>
        </p:nvCxnSpPr>
        <p:spPr>
          <a:xfrm>
            <a:off x="10655040" y="4357116"/>
            <a:ext cx="0" cy="891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2" name="Picture 18">
            <a:extLst>
              <a:ext uri="{FF2B5EF4-FFF2-40B4-BE49-F238E27FC236}">
                <a16:creationId xmlns:a16="http://schemas.microsoft.com/office/drawing/2014/main" id="{D505B2D5-3C54-C640-EC25-2BEBBC4AC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776" y="5807882"/>
            <a:ext cx="1607993" cy="43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12724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</Words>
  <Application>Microsoft Office PowerPoint</Application>
  <PresentationFormat>מסך רחב</PresentationFormat>
  <Paragraphs>5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Alon Bletter</dc:creator>
  <cp:lastModifiedBy>Alon Bletter</cp:lastModifiedBy>
  <cp:revision>6</cp:revision>
  <dcterms:created xsi:type="dcterms:W3CDTF">2025-02-27T20:08:13Z</dcterms:created>
  <dcterms:modified xsi:type="dcterms:W3CDTF">2025-05-28T19:41:50Z</dcterms:modified>
</cp:coreProperties>
</file>