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71B8AE-CA8E-4EEF-B90B-B3355CAE040D}">
          <p14:sldIdLst>
            <p14:sldId id="256"/>
            <p14:sldId id="258"/>
            <p14:sldId id="259"/>
            <p14:sldId id="262"/>
            <p14:sldId id="264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102" d="100"/>
          <a:sy n="102" d="100"/>
        </p:scale>
        <p:origin x="10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FE5D-1CC5-4467-B429-46A4A0D7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One-Click-Post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6E8E-3221-40FC-AA68-12DE4B4F6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place for your posts</a:t>
            </a:r>
          </a:p>
        </p:txBody>
      </p:sp>
    </p:spTree>
    <p:extLst>
      <p:ext uri="{BB962C8B-B14F-4D97-AF65-F5344CB8AC3E}">
        <p14:creationId xmlns:p14="http://schemas.microsoft.com/office/powerpoint/2010/main" val="241199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5AA5-67AF-40E5-A018-8529FB72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1D704-945F-43DB-BD94-0F4816D72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One-Click-Post is a one stop solution for posting to the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2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19B8-F346-4264-8230-C88C75BD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86F2-36C6-479E-95F3-6041802F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End – Node.js</a:t>
            </a:r>
          </a:p>
          <a:p>
            <a:pPr lvl="1"/>
            <a:r>
              <a:rPr lang="en-US" dirty="0"/>
              <a:t>Express server</a:t>
            </a:r>
          </a:p>
          <a:p>
            <a:pPr lvl="1"/>
            <a:r>
              <a:rPr lang="en-US" dirty="0"/>
              <a:t>OAuth 2.0 requests with Passport</a:t>
            </a:r>
          </a:p>
          <a:p>
            <a:pPr lvl="1"/>
            <a:r>
              <a:rPr lang="en-US" dirty="0"/>
              <a:t>Authentication Tokens saved to a MySQL database</a:t>
            </a:r>
          </a:p>
          <a:p>
            <a:pPr lvl="1"/>
            <a:r>
              <a:rPr lang="en-US" dirty="0"/>
              <a:t>Posting with Request</a:t>
            </a:r>
          </a:p>
          <a:p>
            <a:pPr lvl="1"/>
            <a:r>
              <a:rPr lang="en-US" dirty="0"/>
              <a:t>Posts saved to a MongoDB database</a:t>
            </a:r>
          </a:p>
          <a:p>
            <a:r>
              <a:rPr lang="en-US" dirty="0"/>
              <a:t>Front End – React</a:t>
            </a:r>
          </a:p>
          <a:p>
            <a:pPr lvl="1"/>
            <a:r>
              <a:rPr lang="en-US" dirty="0"/>
              <a:t>CSS Grid</a:t>
            </a:r>
          </a:p>
          <a:p>
            <a:pPr lvl="1"/>
            <a:r>
              <a:rPr lang="en-US" dirty="0" err="1"/>
              <a:t>MobX</a:t>
            </a:r>
            <a:r>
              <a:rPr lang="en-US" dirty="0"/>
              <a:t> state manager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5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1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22894-B7ED-4458-BCFB-8AD27EC7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Authentication</a:t>
            </a:r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88BED0D4-A82C-41EB-B4CF-FAA89CB70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40089" y="3067045"/>
            <a:ext cx="1554323" cy="1554323"/>
          </a:xfrm>
          <a:prstGeom prst="rect">
            <a:avLst/>
          </a:prstGeom>
          <a:effectLst/>
        </p:spPr>
      </p:pic>
      <p:pic>
        <p:nvPicPr>
          <p:cNvPr id="27" name="Graphic 26" descr="Arrow: Slight curve">
            <a:extLst>
              <a:ext uri="{FF2B5EF4-FFF2-40B4-BE49-F238E27FC236}">
                <a16:creationId xmlns:a16="http://schemas.microsoft.com/office/drawing/2014/main" id="{75524323-9B69-4E0A-A471-302FA98546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86716" y="1841826"/>
            <a:ext cx="1749152" cy="914400"/>
          </a:xfrm>
          <a:prstGeom prst="rect">
            <a:avLst/>
          </a:prstGeom>
        </p:spPr>
      </p:pic>
      <p:pic>
        <p:nvPicPr>
          <p:cNvPr id="29" name="Graphic 28" descr="Arrow: Straight">
            <a:extLst>
              <a:ext uri="{FF2B5EF4-FFF2-40B4-BE49-F238E27FC236}">
                <a16:creationId xmlns:a16="http://schemas.microsoft.com/office/drawing/2014/main" id="{C941F766-0B54-49F1-B9A3-1886096C1B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94967" y="781665"/>
            <a:ext cx="1749153" cy="914400"/>
          </a:xfrm>
          <a:prstGeom prst="rect">
            <a:avLst/>
          </a:prstGeom>
        </p:spPr>
      </p:pic>
      <p:pic>
        <p:nvPicPr>
          <p:cNvPr id="30" name="Graphic 29" descr="Arrow: Straight">
            <a:extLst>
              <a:ext uri="{FF2B5EF4-FFF2-40B4-BE49-F238E27FC236}">
                <a16:creationId xmlns:a16="http://schemas.microsoft.com/office/drawing/2014/main" id="{652FC99B-1421-409D-979A-94B464F09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7990650" y="2045857"/>
            <a:ext cx="1458577" cy="762496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7631C35D-7A5D-41F4-8F38-8342126B1C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4621" y="624050"/>
            <a:ext cx="2319618" cy="2319618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D6FCFF72-D018-4088-ABCB-74C6259B24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217" y="-6"/>
            <a:ext cx="2477742" cy="24777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AFAC51-3D20-41F2-BE08-3B7B2A796CE8}"/>
              </a:ext>
            </a:extLst>
          </p:cNvPr>
          <p:cNvSpPr txBox="1"/>
          <p:nvPr/>
        </p:nvSpPr>
        <p:spPr>
          <a:xfrm>
            <a:off x="3753395" y="402089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Token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2ED4CD-2E62-448B-90F6-4C6080E38BEC}"/>
              </a:ext>
            </a:extLst>
          </p:cNvPr>
          <p:cNvSpPr txBox="1"/>
          <p:nvPr/>
        </p:nvSpPr>
        <p:spPr>
          <a:xfrm>
            <a:off x="3753395" y="1819442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Token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28CCB-1D7C-43F7-8618-13CAC50DC239}"/>
              </a:ext>
            </a:extLst>
          </p:cNvPr>
          <p:cNvSpPr txBox="1"/>
          <p:nvPr/>
        </p:nvSpPr>
        <p:spPr>
          <a:xfrm>
            <a:off x="6827210" y="3327961"/>
            <a:ext cx="938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Token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saved</a:t>
            </a:r>
          </a:p>
        </p:txBody>
      </p:sp>
      <p:pic>
        <p:nvPicPr>
          <p:cNvPr id="5" name="Graphic 4" descr="Arrow: Clockwise curve">
            <a:extLst>
              <a:ext uri="{FF2B5EF4-FFF2-40B4-BE49-F238E27FC236}">
                <a16:creationId xmlns:a16="http://schemas.microsoft.com/office/drawing/2014/main" id="{4394A7A3-CAC1-4595-8D95-70E3167BA9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5486268">
            <a:off x="6054764" y="3049061"/>
            <a:ext cx="914400" cy="914400"/>
          </a:xfrm>
          <a:prstGeom prst="rect">
            <a:avLst/>
          </a:prstGeom>
        </p:spPr>
      </p:pic>
      <p:pic>
        <p:nvPicPr>
          <p:cNvPr id="40" name="Graphic 39" descr="Arrow: Slight curve">
            <a:extLst>
              <a:ext uri="{FF2B5EF4-FFF2-40B4-BE49-F238E27FC236}">
                <a16:creationId xmlns:a16="http://schemas.microsoft.com/office/drawing/2014/main" id="{5CD5EEFC-3604-4F7D-B467-EF1E043BDD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8018581" y="1172349"/>
            <a:ext cx="1584165" cy="914400"/>
          </a:xfrm>
          <a:prstGeom prst="rect">
            <a:avLst/>
          </a:prstGeom>
        </p:spPr>
      </p:pic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62FFB07C-05CC-43FE-863E-7C17AE1BD1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682320" y="1135628"/>
            <a:ext cx="2016818" cy="2016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0DBBE0-1BBD-49A0-B80D-757CB07170F1}"/>
              </a:ext>
            </a:extLst>
          </p:cNvPr>
          <p:cNvSpPr txBox="1"/>
          <p:nvPr/>
        </p:nvSpPr>
        <p:spPr>
          <a:xfrm>
            <a:off x="10238273" y="162643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Log-in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D6C72-00B4-4922-A89A-7247A8770A17}"/>
              </a:ext>
            </a:extLst>
          </p:cNvPr>
          <p:cNvSpPr/>
          <p:nvPr/>
        </p:nvSpPr>
        <p:spPr>
          <a:xfrm>
            <a:off x="10264855" y="1995768"/>
            <a:ext cx="822395" cy="310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54E917-168F-4FAE-A7BD-E7EDB450D36B}"/>
              </a:ext>
            </a:extLst>
          </p:cNvPr>
          <p:cNvSpPr txBox="1"/>
          <p:nvPr/>
        </p:nvSpPr>
        <p:spPr>
          <a:xfrm rot="5400000">
            <a:off x="4385867" y="364410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03173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1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22894-B7ED-4458-BCFB-8AD27EC7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Posting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A69BEB-E84B-43B7-B04A-7C19B07C1214}"/>
              </a:ext>
            </a:extLst>
          </p:cNvPr>
          <p:cNvGrpSpPr/>
          <p:nvPr/>
        </p:nvGrpSpPr>
        <p:grpSpPr>
          <a:xfrm flipH="1">
            <a:off x="358913" y="443356"/>
            <a:ext cx="10583332" cy="4224176"/>
            <a:chOff x="772577" y="397192"/>
            <a:chExt cx="10950535" cy="4224176"/>
          </a:xfrm>
        </p:grpSpPr>
        <p:pic>
          <p:nvPicPr>
            <p:cNvPr id="25" name="Graphic 24" descr="Database">
              <a:extLst>
                <a:ext uri="{FF2B5EF4-FFF2-40B4-BE49-F238E27FC236}">
                  <a16:creationId xmlns:a16="http://schemas.microsoft.com/office/drawing/2014/main" id="{88BED0D4-A82C-41EB-B4CF-FAA89CB70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40089" y="3067045"/>
              <a:ext cx="1554323" cy="1554323"/>
            </a:xfrm>
            <a:prstGeom prst="rect">
              <a:avLst/>
            </a:prstGeom>
            <a:effectLst/>
          </p:spPr>
        </p:pic>
        <p:pic>
          <p:nvPicPr>
            <p:cNvPr id="27" name="Graphic 26" descr="Arrow: Slight curve">
              <a:extLst>
                <a:ext uri="{FF2B5EF4-FFF2-40B4-BE49-F238E27FC236}">
                  <a16:creationId xmlns:a16="http://schemas.microsoft.com/office/drawing/2014/main" id="{75524323-9B69-4E0A-A471-302FA9854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86716" y="1841826"/>
              <a:ext cx="1749152" cy="914400"/>
            </a:xfrm>
            <a:prstGeom prst="rect">
              <a:avLst/>
            </a:prstGeom>
          </p:spPr>
        </p:pic>
        <p:pic>
          <p:nvPicPr>
            <p:cNvPr id="29" name="Graphic 28" descr="Arrow: Straight">
              <a:extLst>
                <a:ext uri="{FF2B5EF4-FFF2-40B4-BE49-F238E27FC236}">
                  <a16:creationId xmlns:a16="http://schemas.microsoft.com/office/drawing/2014/main" id="{C941F766-0B54-49F1-B9A3-1886096C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94967" y="781665"/>
              <a:ext cx="1749153" cy="914400"/>
            </a:xfrm>
            <a:prstGeom prst="rect">
              <a:avLst/>
            </a:prstGeom>
          </p:spPr>
        </p:pic>
        <p:pic>
          <p:nvPicPr>
            <p:cNvPr id="30" name="Graphic 29" descr="Arrow: Straight">
              <a:extLst>
                <a:ext uri="{FF2B5EF4-FFF2-40B4-BE49-F238E27FC236}">
                  <a16:creationId xmlns:a16="http://schemas.microsoft.com/office/drawing/2014/main" id="{652FC99B-1421-409D-979A-94B464F09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7990652" y="1461830"/>
              <a:ext cx="1458577" cy="762496"/>
            </a:xfrm>
            <a:prstGeom prst="rect">
              <a:avLst/>
            </a:prstGeom>
          </p:spPr>
        </p:pic>
        <p:pic>
          <p:nvPicPr>
            <p:cNvPr id="31" name="Picture 30" descr="A close up of a logo&#10;&#10;Description automatically generated">
              <a:extLst>
                <a:ext uri="{FF2B5EF4-FFF2-40B4-BE49-F238E27FC236}">
                  <a16:creationId xmlns:a16="http://schemas.microsoft.com/office/drawing/2014/main" id="{7631C35D-7A5D-41F4-8F38-8342126B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44621" y="624050"/>
              <a:ext cx="2319618" cy="2319618"/>
            </a:xfrm>
            <a:prstGeom prst="rect">
              <a:avLst/>
            </a:prstGeom>
          </p:spPr>
        </p:pic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D6FCFF72-D018-4088-ABCB-74C6259B2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2577" y="397192"/>
              <a:ext cx="2477742" cy="247774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AFAC51-3D20-41F2-BE08-3B7B2A796CE8}"/>
                </a:ext>
              </a:extLst>
            </p:cNvPr>
            <p:cNvSpPr txBox="1"/>
            <p:nvPr/>
          </p:nvSpPr>
          <p:spPr>
            <a:xfrm>
              <a:off x="3753354" y="742824"/>
              <a:ext cx="1214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Request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2ED4CD-2E62-448B-90F6-4C6080E38BEC}"/>
                </a:ext>
              </a:extLst>
            </p:cNvPr>
            <p:cNvSpPr txBox="1"/>
            <p:nvPr/>
          </p:nvSpPr>
          <p:spPr>
            <a:xfrm>
              <a:off x="3469567" y="1819442"/>
              <a:ext cx="1224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Post res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528CCB-1D7C-43F7-8618-13CAC50DC239}"/>
                </a:ext>
              </a:extLst>
            </p:cNvPr>
            <p:cNvSpPr txBox="1"/>
            <p:nvPr/>
          </p:nvSpPr>
          <p:spPr>
            <a:xfrm>
              <a:off x="6609893" y="3423319"/>
              <a:ext cx="9772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Post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saved</a:t>
              </a:r>
            </a:p>
          </p:txBody>
        </p:sp>
        <p:pic>
          <p:nvPicPr>
            <p:cNvPr id="5" name="Graphic 4" descr="Arrow: Clockwise curve">
              <a:extLst>
                <a:ext uri="{FF2B5EF4-FFF2-40B4-BE49-F238E27FC236}">
                  <a16:creationId xmlns:a16="http://schemas.microsoft.com/office/drawing/2014/main" id="{4394A7A3-CAC1-4595-8D95-70E3167BA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5486268">
              <a:off x="6054764" y="3049061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Arrow: Slight curve">
              <a:extLst>
                <a:ext uri="{FF2B5EF4-FFF2-40B4-BE49-F238E27FC236}">
                  <a16:creationId xmlns:a16="http://schemas.microsoft.com/office/drawing/2014/main" id="{5CD5EEFC-3604-4F7D-B467-EF1E043B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7927857" y="520748"/>
              <a:ext cx="1584165" cy="914400"/>
            </a:xfrm>
            <a:prstGeom prst="rect">
              <a:avLst/>
            </a:prstGeom>
          </p:spPr>
        </p:pic>
        <p:pic>
          <p:nvPicPr>
            <p:cNvPr id="7" name="Graphic 6" descr="Monitor">
              <a:extLst>
                <a:ext uri="{FF2B5EF4-FFF2-40B4-BE49-F238E27FC236}">
                  <a16:creationId xmlns:a16="http://schemas.microsoft.com/office/drawing/2014/main" id="{62FFB07C-05CC-43FE-863E-7C17AE1BD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706294" y="497454"/>
              <a:ext cx="2016818" cy="201681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0DBBE0-1BBD-49A0-B80D-757CB07170F1}"/>
                </a:ext>
              </a:extLst>
            </p:cNvPr>
            <p:cNvSpPr txBox="1"/>
            <p:nvPr/>
          </p:nvSpPr>
          <p:spPr>
            <a:xfrm>
              <a:off x="10387789" y="987683"/>
              <a:ext cx="65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Post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D6C72-00B4-4922-A89A-7247A8770A17}"/>
                </a:ext>
              </a:extLst>
            </p:cNvPr>
            <p:cNvSpPr/>
            <p:nvPr/>
          </p:nvSpPr>
          <p:spPr>
            <a:xfrm>
              <a:off x="10303506" y="1400020"/>
              <a:ext cx="822395" cy="3104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0337CD3-DFFB-49FC-B19E-8AA6E3BDD9BD}"/>
              </a:ext>
            </a:extLst>
          </p:cNvPr>
          <p:cNvSpPr txBox="1"/>
          <p:nvPr/>
        </p:nvSpPr>
        <p:spPr>
          <a:xfrm flipH="1">
            <a:off x="2455190" y="513698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4FE54-C6F1-4B51-9B62-C68D3079A011}"/>
              </a:ext>
            </a:extLst>
          </p:cNvPr>
          <p:cNvSpPr txBox="1"/>
          <p:nvPr/>
        </p:nvSpPr>
        <p:spPr>
          <a:xfrm rot="5400000">
            <a:off x="6514142" y="363876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MongoDB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8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8C45-B28C-44BC-A1D7-16F7081E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EC8B-15F5-4804-ABAD-732B1CB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Oauth</a:t>
            </a:r>
            <a:r>
              <a:rPr lang="en-US" sz="2400" dirty="0"/>
              <a:t> 2.0</a:t>
            </a:r>
          </a:p>
          <a:p>
            <a:r>
              <a:rPr lang="en-US" sz="2400" dirty="0"/>
              <a:t>Posting</a:t>
            </a:r>
          </a:p>
          <a:p>
            <a:r>
              <a:rPr lang="en-US" sz="2400" dirty="0"/>
              <a:t>CSS grid</a:t>
            </a:r>
          </a:p>
          <a:p>
            <a:r>
              <a:rPr lang="en-US" sz="24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04671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6C6E-3E53-4B8D-BC53-C41B7086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4370-3D45-454A-8164-89A09C0A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HTTPS, SSL certificate </a:t>
            </a:r>
          </a:p>
          <a:p>
            <a:r>
              <a:rPr lang="en-US" sz="2400" dirty="0"/>
              <a:t>Encrypting the databases</a:t>
            </a:r>
          </a:p>
          <a:p>
            <a:r>
              <a:rPr lang="en-US" sz="2400" dirty="0"/>
              <a:t>Analytics of the user posts</a:t>
            </a:r>
          </a:p>
          <a:p>
            <a:r>
              <a:rPr lang="en-US" sz="2400" dirty="0"/>
              <a:t>Managing multiple accounts </a:t>
            </a:r>
          </a:p>
          <a:p>
            <a:r>
              <a:rPr lang="en-US" sz="2400" dirty="0"/>
              <a:t>UI </a:t>
            </a:r>
          </a:p>
        </p:txBody>
      </p:sp>
    </p:spTree>
    <p:extLst>
      <p:ext uri="{BB962C8B-B14F-4D97-AF65-F5344CB8AC3E}">
        <p14:creationId xmlns:p14="http://schemas.microsoft.com/office/powerpoint/2010/main" val="2031640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One-Click-Post</vt:lpstr>
      <vt:lpstr>Intro</vt:lpstr>
      <vt:lpstr>Technology </vt:lpstr>
      <vt:lpstr>Authentication</vt:lpstr>
      <vt:lpstr>Posting</vt:lpstr>
      <vt:lpstr>Challenges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One-Click-Post</dc:title>
  <dc:creator>Alon Rabinowitz</dc:creator>
  <cp:lastModifiedBy>Alon Rabinowitz</cp:lastModifiedBy>
  <cp:revision>6</cp:revision>
  <dcterms:created xsi:type="dcterms:W3CDTF">2019-02-06T16:01:10Z</dcterms:created>
  <dcterms:modified xsi:type="dcterms:W3CDTF">2019-02-06T18:20:08Z</dcterms:modified>
</cp:coreProperties>
</file>