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3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6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02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0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30D0-D8D1-465F-816B-071D11FBEC3B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FA78-4CC0-4B3D-9A6A-B42F5355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6" y="623455"/>
            <a:ext cx="1145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instructions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32508" y="1801091"/>
            <a:ext cx="116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Moving only your head (the eye should looking straight), look at the following targets</a:t>
            </a:r>
          </a:p>
          <a:p>
            <a:pPr algn="ctr"/>
            <a:r>
              <a:rPr lang="en-US" sz="2400" dirty="0" smtClean="0"/>
              <a:t> click any key or mouse button when you gaze is fixed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382" y="3112531"/>
            <a:ext cx="1162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any key to dismiss those instructions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2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0255" y="2881745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5500255" y="3463636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4" idx="4"/>
          </p:cNvCxnSpPr>
          <p:nvPr/>
        </p:nvCxnSpPr>
        <p:spPr>
          <a:xfrm>
            <a:off x="6116783" y="2881745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6256" y="2858593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6256" y="3440484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6" idx="4"/>
          </p:cNvCxnSpPr>
          <p:nvPr/>
        </p:nvCxnSpPr>
        <p:spPr>
          <a:xfrm>
            <a:off x="782784" y="2858593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834254" y="2881745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834254" y="3463636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0"/>
            <a:endCxn id="19" idx="4"/>
          </p:cNvCxnSpPr>
          <p:nvPr/>
        </p:nvCxnSpPr>
        <p:spPr>
          <a:xfrm>
            <a:off x="11450782" y="2881745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00255" y="166162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00255" y="748053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22" idx="4"/>
          </p:cNvCxnSpPr>
          <p:nvPr/>
        </p:nvCxnSpPr>
        <p:spPr>
          <a:xfrm>
            <a:off x="6116783" y="166162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00255" y="559732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5500255" y="617921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0"/>
            <a:endCxn id="25" idx="4"/>
          </p:cNvCxnSpPr>
          <p:nvPr/>
        </p:nvCxnSpPr>
        <p:spPr>
          <a:xfrm>
            <a:off x="6116783" y="559732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91645" y="4230377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57646" y="4230377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2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1225644" y="4253529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3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5891645" y="1514794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4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6816436" y="5994553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6" y="623455"/>
            <a:ext cx="1145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instructions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32508" y="1801091"/>
            <a:ext cx="116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Moving only your eyes (the head should looking straight), look at the following targets</a:t>
            </a:r>
          </a:p>
          <a:p>
            <a:pPr algn="ctr"/>
            <a:r>
              <a:rPr lang="en-US" sz="2400" dirty="0" smtClean="0"/>
              <a:t> click any key or mouse button when you gaze is fixed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382" y="3112531"/>
            <a:ext cx="1162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any key to dismiss those instructions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7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0109" y="20781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109" y="78970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4" idx="4"/>
          </p:cNvCxnSpPr>
          <p:nvPr/>
        </p:nvCxnSpPr>
        <p:spPr>
          <a:xfrm>
            <a:off x="796637" y="20781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17818" y="20781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17818" y="78970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6" idx="4"/>
          </p:cNvCxnSpPr>
          <p:nvPr/>
        </p:nvCxnSpPr>
        <p:spPr>
          <a:xfrm>
            <a:off x="4634346" y="20781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855527" y="20781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7855527" y="78970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0"/>
            <a:endCxn id="19" idx="4"/>
          </p:cNvCxnSpPr>
          <p:nvPr/>
        </p:nvCxnSpPr>
        <p:spPr>
          <a:xfrm>
            <a:off x="8472055" y="20781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834254" y="207818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834254" y="789709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22" idx="4"/>
          </p:cNvCxnSpPr>
          <p:nvPr/>
        </p:nvCxnSpPr>
        <p:spPr>
          <a:xfrm>
            <a:off x="11450782" y="207818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98073" y="3020289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898073" y="3602180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0"/>
            <a:endCxn id="25" idx="4"/>
          </p:cNvCxnSpPr>
          <p:nvPr/>
        </p:nvCxnSpPr>
        <p:spPr>
          <a:xfrm>
            <a:off x="2514601" y="3020289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40582" y="3020289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6040582" y="3602180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0"/>
            <a:endCxn id="28" idx="4"/>
          </p:cNvCxnSpPr>
          <p:nvPr/>
        </p:nvCxnSpPr>
        <p:spPr>
          <a:xfrm>
            <a:off x="6657110" y="3020289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566563" y="3020289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9566563" y="3602180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0"/>
            <a:endCxn id="31" idx="4"/>
          </p:cNvCxnSpPr>
          <p:nvPr/>
        </p:nvCxnSpPr>
        <p:spPr>
          <a:xfrm>
            <a:off x="10183091" y="3020289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0109" y="5597237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80109" y="6179128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0"/>
            <a:endCxn id="34" idx="4"/>
          </p:cNvCxnSpPr>
          <p:nvPr/>
        </p:nvCxnSpPr>
        <p:spPr>
          <a:xfrm>
            <a:off x="796637" y="5597237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017818" y="5597237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4017818" y="6179128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0"/>
            <a:endCxn id="37" idx="4"/>
          </p:cNvCxnSpPr>
          <p:nvPr/>
        </p:nvCxnSpPr>
        <p:spPr>
          <a:xfrm>
            <a:off x="4634346" y="5597237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855527" y="5597237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7855527" y="6179128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0" idx="0"/>
            <a:endCxn id="40" idx="4"/>
          </p:cNvCxnSpPr>
          <p:nvPr/>
        </p:nvCxnSpPr>
        <p:spPr>
          <a:xfrm>
            <a:off x="8472055" y="5597237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834254" y="5597237"/>
            <a:ext cx="1233055" cy="1136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834254" y="6179128"/>
            <a:ext cx="123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0"/>
            <a:endCxn id="43" idx="4"/>
          </p:cNvCxnSpPr>
          <p:nvPr/>
        </p:nvCxnSpPr>
        <p:spPr>
          <a:xfrm>
            <a:off x="11450782" y="5597237"/>
            <a:ext cx="0" cy="113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1499" y="1556450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409208" y="1579602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2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8246917" y="1579602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3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1225644" y="1556450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4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289463" y="4433637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6431972" y="4433637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6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957953" y="4433637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7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271153" y="6507263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8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127915" y="6507263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9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8977748" y="6456404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10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10574481" y="6488668"/>
            <a:ext cx="45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5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Kardash</dc:creator>
  <cp:lastModifiedBy>Dina Kardash</cp:lastModifiedBy>
  <cp:revision>4</cp:revision>
  <dcterms:created xsi:type="dcterms:W3CDTF">2019-05-28T16:24:32Z</dcterms:created>
  <dcterms:modified xsi:type="dcterms:W3CDTF">2019-07-04T12:05:26Z</dcterms:modified>
</cp:coreProperties>
</file>