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0D0-D8D1-465F-816B-071D11FBEC3B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FA78-4CC0-4B3D-9A6A-B42F53550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08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0D0-D8D1-465F-816B-071D11FBEC3B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FA78-4CC0-4B3D-9A6A-B42F53550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95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0D0-D8D1-465F-816B-071D11FBEC3B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FA78-4CC0-4B3D-9A6A-B42F53550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83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0D0-D8D1-465F-816B-071D11FBEC3B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FA78-4CC0-4B3D-9A6A-B42F53550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6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0D0-D8D1-465F-816B-071D11FBEC3B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FA78-4CC0-4B3D-9A6A-B42F53550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76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0D0-D8D1-465F-816B-071D11FBEC3B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FA78-4CC0-4B3D-9A6A-B42F53550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02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0D0-D8D1-465F-816B-071D11FBEC3B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FA78-4CC0-4B3D-9A6A-B42F53550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70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0D0-D8D1-465F-816B-071D11FBEC3B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FA78-4CC0-4B3D-9A6A-B42F53550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2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0D0-D8D1-465F-816B-071D11FBEC3B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FA78-4CC0-4B3D-9A6A-B42F53550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41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0D0-D8D1-465F-816B-071D11FBEC3B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FA78-4CC0-4B3D-9A6A-B42F53550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4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0D0-D8D1-465F-816B-071D11FBEC3B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FA78-4CC0-4B3D-9A6A-B42F53550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30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630D0-D8D1-465F-816B-071D11FBEC3B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9FA78-4CC0-4B3D-9A6A-B42F53550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90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0109" y="207818"/>
            <a:ext cx="1233055" cy="1136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80109" y="789709"/>
            <a:ext cx="12330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0"/>
            <a:endCxn id="4" idx="4"/>
          </p:cNvCxnSpPr>
          <p:nvPr/>
        </p:nvCxnSpPr>
        <p:spPr>
          <a:xfrm>
            <a:off x="796637" y="207818"/>
            <a:ext cx="0" cy="1136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017818" y="207818"/>
            <a:ext cx="1233055" cy="1136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4017818" y="789709"/>
            <a:ext cx="12330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0"/>
            <a:endCxn id="16" idx="4"/>
          </p:cNvCxnSpPr>
          <p:nvPr/>
        </p:nvCxnSpPr>
        <p:spPr>
          <a:xfrm>
            <a:off x="4634346" y="207818"/>
            <a:ext cx="0" cy="1136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855527" y="207818"/>
            <a:ext cx="1233055" cy="1136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/>
          <p:cNvCxnSpPr/>
          <p:nvPr/>
        </p:nvCxnSpPr>
        <p:spPr>
          <a:xfrm>
            <a:off x="7855527" y="789709"/>
            <a:ext cx="12330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0"/>
            <a:endCxn id="19" idx="4"/>
          </p:cNvCxnSpPr>
          <p:nvPr/>
        </p:nvCxnSpPr>
        <p:spPr>
          <a:xfrm>
            <a:off x="8472055" y="207818"/>
            <a:ext cx="0" cy="1136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0834254" y="207818"/>
            <a:ext cx="1233055" cy="1136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/>
          <p:cNvCxnSpPr/>
          <p:nvPr/>
        </p:nvCxnSpPr>
        <p:spPr>
          <a:xfrm>
            <a:off x="10834254" y="789709"/>
            <a:ext cx="12330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2" idx="0"/>
            <a:endCxn id="22" idx="4"/>
          </p:cNvCxnSpPr>
          <p:nvPr/>
        </p:nvCxnSpPr>
        <p:spPr>
          <a:xfrm>
            <a:off x="11450782" y="207818"/>
            <a:ext cx="0" cy="1136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898073" y="3020289"/>
            <a:ext cx="1233055" cy="1136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898073" y="3602180"/>
            <a:ext cx="12330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5" idx="0"/>
            <a:endCxn id="25" idx="4"/>
          </p:cNvCxnSpPr>
          <p:nvPr/>
        </p:nvCxnSpPr>
        <p:spPr>
          <a:xfrm>
            <a:off x="2514601" y="3020289"/>
            <a:ext cx="0" cy="1136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040582" y="3020289"/>
            <a:ext cx="1233055" cy="1136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6040582" y="3602180"/>
            <a:ext cx="12330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8" idx="0"/>
            <a:endCxn id="28" idx="4"/>
          </p:cNvCxnSpPr>
          <p:nvPr/>
        </p:nvCxnSpPr>
        <p:spPr>
          <a:xfrm>
            <a:off x="6657110" y="3020289"/>
            <a:ext cx="0" cy="1136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9566563" y="3020289"/>
            <a:ext cx="1233055" cy="1136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Connector 31"/>
          <p:cNvCxnSpPr/>
          <p:nvPr/>
        </p:nvCxnSpPr>
        <p:spPr>
          <a:xfrm>
            <a:off x="9566563" y="3602180"/>
            <a:ext cx="12330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1" idx="0"/>
            <a:endCxn id="31" idx="4"/>
          </p:cNvCxnSpPr>
          <p:nvPr/>
        </p:nvCxnSpPr>
        <p:spPr>
          <a:xfrm>
            <a:off x="10183091" y="3020289"/>
            <a:ext cx="0" cy="1136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80109" y="5597237"/>
            <a:ext cx="1233055" cy="1136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80109" y="6179128"/>
            <a:ext cx="12330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4" idx="0"/>
            <a:endCxn id="34" idx="4"/>
          </p:cNvCxnSpPr>
          <p:nvPr/>
        </p:nvCxnSpPr>
        <p:spPr>
          <a:xfrm>
            <a:off x="796637" y="5597237"/>
            <a:ext cx="0" cy="1136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017818" y="5597237"/>
            <a:ext cx="1233055" cy="1136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Connector 37"/>
          <p:cNvCxnSpPr/>
          <p:nvPr/>
        </p:nvCxnSpPr>
        <p:spPr>
          <a:xfrm>
            <a:off x="4017818" y="6179128"/>
            <a:ext cx="12330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7" idx="0"/>
            <a:endCxn id="37" idx="4"/>
          </p:cNvCxnSpPr>
          <p:nvPr/>
        </p:nvCxnSpPr>
        <p:spPr>
          <a:xfrm>
            <a:off x="4634346" y="5597237"/>
            <a:ext cx="0" cy="1136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855527" y="5597237"/>
            <a:ext cx="1233055" cy="1136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Connector 40"/>
          <p:cNvCxnSpPr/>
          <p:nvPr/>
        </p:nvCxnSpPr>
        <p:spPr>
          <a:xfrm>
            <a:off x="7855527" y="6179128"/>
            <a:ext cx="12330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0" idx="0"/>
            <a:endCxn id="40" idx="4"/>
          </p:cNvCxnSpPr>
          <p:nvPr/>
        </p:nvCxnSpPr>
        <p:spPr>
          <a:xfrm>
            <a:off x="8472055" y="5597237"/>
            <a:ext cx="0" cy="1136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0834254" y="5597237"/>
            <a:ext cx="1233055" cy="1136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Connector 43"/>
          <p:cNvCxnSpPr/>
          <p:nvPr/>
        </p:nvCxnSpPr>
        <p:spPr>
          <a:xfrm>
            <a:off x="10834254" y="6179128"/>
            <a:ext cx="12330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3" idx="0"/>
            <a:endCxn id="43" idx="4"/>
          </p:cNvCxnSpPr>
          <p:nvPr/>
        </p:nvCxnSpPr>
        <p:spPr>
          <a:xfrm>
            <a:off x="11450782" y="5597237"/>
            <a:ext cx="0" cy="1136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71499" y="1556450"/>
            <a:ext cx="45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1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4409208" y="1579602"/>
            <a:ext cx="45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2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8246917" y="1579602"/>
            <a:ext cx="45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3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11225644" y="1556450"/>
            <a:ext cx="45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4</a:t>
            </a:r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2289463" y="4433637"/>
            <a:ext cx="45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5</a:t>
            </a:r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6431972" y="4433637"/>
            <a:ext cx="45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6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9957953" y="4433637"/>
            <a:ext cx="45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7</a:t>
            </a:r>
            <a:endParaRPr lang="en-GB" dirty="0"/>
          </a:p>
        </p:txBody>
      </p:sp>
      <p:sp>
        <p:nvSpPr>
          <p:cNvPr id="53" name="TextBox 52"/>
          <p:cNvSpPr txBox="1"/>
          <p:nvPr/>
        </p:nvSpPr>
        <p:spPr>
          <a:xfrm>
            <a:off x="1271153" y="6507263"/>
            <a:ext cx="45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8</a:t>
            </a:r>
            <a:endParaRPr lang="en-GB" dirty="0"/>
          </a:p>
        </p:txBody>
      </p:sp>
      <p:sp>
        <p:nvSpPr>
          <p:cNvPr id="54" name="TextBox 53"/>
          <p:cNvSpPr txBox="1"/>
          <p:nvPr/>
        </p:nvSpPr>
        <p:spPr>
          <a:xfrm>
            <a:off x="5127915" y="6507263"/>
            <a:ext cx="45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9</a:t>
            </a:r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8977748" y="6456404"/>
            <a:ext cx="45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10</a:t>
            </a:r>
            <a:endParaRPr lang="en-GB" dirty="0"/>
          </a:p>
        </p:txBody>
      </p:sp>
      <p:sp>
        <p:nvSpPr>
          <p:cNvPr id="56" name="TextBox 55"/>
          <p:cNvSpPr txBox="1"/>
          <p:nvPr/>
        </p:nvSpPr>
        <p:spPr>
          <a:xfrm>
            <a:off x="10574481" y="6488668"/>
            <a:ext cx="45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57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Dina Kardash</dc:creator>
  <cp:lastModifiedBy>Dina Kardash</cp:lastModifiedBy>
  <cp:revision>1</cp:revision>
  <dcterms:created xsi:type="dcterms:W3CDTF">2019-05-28T16:24:32Z</dcterms:created>
  <dcterms:modified xsi:type="dcterms:W3CDTF">2019-05-28T17:02:04Z</dcterms:modified>
</cp:coreProperties>
</file>