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6"/>
    <p:restoredTop sz="94664"/>
  </p:normalViewPr>
  <p:slideViewPr>
    <p:cSldViewPr snapToGrid="0" snapToObjects="1">
      <p:cViewPr varScale="1">
        <p:scale>
          <a:sx n="143" d="100"/>
          <a:sy n="143" d="100"/>
        </p:scale>
        <p:origin x="7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ECC05-54A1-DE46-A5D0-5191F7C7F34C}" type="datetimeFigureOut">
              <a:rPr lang="en-US" smtClean="0"/>
              <a:t>1/26/19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5665C-944F-4847-9771-A91D13734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8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לפני שנצלול לבעיות הטכניות שעמן מתמודד הסמינר, נדבר על העולם שהוליד אותן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5665C-944F-4847-9771-A91D137344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47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לבסוף, אחרי עבודת המחקר התיאורטי, נכתב מימוש של מערכת בעלת הרכיבים המתוארים בעבודה.</a:t>
            </a:r>
          </a:p>
          <a:p>
            <a:pPr marL="0" algn="r" defTabSz="914400" rtl="1" eaLnBrk="1" latinLnBrk="0" hangingPunct="1"/>
            <a:r>
              <a:rPr lang="he-IL" dirty="0"/>
              <a:t>במימוש המערכת יושמו הגנות מפני פרצות מכל אחד מפרקי הסמינר.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5665C-944F-4847-9771-A91D137344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56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לבסוף, אחרי עבודת המחקר התיאורטי, נכתב מימוש של מערכת בעלת הרכיבים המתוארים בעבודה.</a:t>
            </a:r>
          </a:p>
          <a:p>
            <a:pPr marL="0" algn="r" defTabSz="914400" rtl="1" eaLnBrk="1" latinLnBrk="0" hangingPunct="1"/>
            <a:r>
              <a:rPr lang="he-IL" dirty="0"/>
              <a:t>במימוש המערכת יושמו הגנות מפני פרצות מכל אחד מפרקי הסמינר.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5665C-944F-4847-9771-A91D137344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10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לקראת סוף המחצית הראשונה של המאה ה-20 נבנה המחשב הראשון אשר תמך בהרצת תוכנות מבוססות </a:t>
            </a:r>
            <a:r>
              <a:rPr lang="en-US" dirty="0"/>
              <a:t>instruction set</a:t>
            </a:r>
          </a:p>
          <a:p>
            <a:pPr marL="0" algn="r" defTabSz="914400" rtl="1" eaLnBrk="1" latinLnBrk="0" hangingPunct="1"/>
            <a:r>
              <a:rPr lang="he-IL" dirty="0"/>
              <a:t>לפי מחקר שנערך ב-2017 בארה"ב, כ-90% מהמשרות כללו עבודה עם מכשיר דיגיטלי כלשהו.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5665C-944F-4847-9771-A91D137344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45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מערכת התוכנה של אפליקציית מובייל פשוטה יחסית ייכתבו רכיבים בכ-4 שפות תכנות, ותתקיים תקשורת בין כל אותם הרכיבים השונים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5665C-944F-4847-9771-A91D137344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8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לצערנו הבנת תהליכי זרימה וארכיטקטורות תוכנה היא בעיה קשה לבני אדם.</a:t>
            </a:r>
          </a:p>
          <a:p>
            <a:pPr marL="0" algn="r" defTabSz="914400" rtl="1" eaLnBrk="1" latinLnBrk="0" hangingPunct="1"/>
            <a:r>
              <a:rPr lang="he-IL" dirty="0"/>
              <a:t>לכן, כאשר מתכנתים מנסים להביא את אותן מערכות תוכנה מחזון למציאות, המימוש הסופי מכיל שגיאות תכנוניות ולוגיות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5665C-944F-4847-9771-A91D137344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19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עכשיו סוף סוף נתחיל לגעת בעולם הבעיה של עבודת הסמינר הזו.</a:t>
            </a:r>
          </a:p>
          <a:p>
            <a:pPr marL="0" algn="r" defTabSz="914400" rtl="1" eaLnBrk="1" latinLnBrk="0" hangingPunct="1"/>
            <a:r>
              <a:rPr lang="he-IL" dirty="0"/>
              <a:t>בעקבות המימוש ה(ממש) לא מושלם של מערכת התוכנה, קיימות פרצות בחלקים מרכיביה או בתקשורת ביניהם.</a:t>
            </a:r>
          </a:p>
          <a:p>
            <a:pPr marL="0" algn="r" defTabSz="914400" rtl="1" eaLnBrk="1" latinLnBrk="0" hangingPunct="1"/>
            <a:r>
              <a:rPr lang="he-IL" dirty="0"/>
              <a:t>את הפרצות הללו גורם בעל כוונות זדון יכול לנצל לצורך פגיעה בגוף שכתב את התוכנה, משתמשי התוכנה או לצורך רווח כלכלי.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5665C-944F-4847-9771-A91D137344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88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תכנות מערכות דפנסיבי, נושא הסמינר, הוא הגישה בפיתוח מערכות תוכנה תוך מודעות לעולם הבעייתי והמסוכן שבו הולכת "לחיות" המערכת העתידית ועם היערכות למניעת ניצול זדוני.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5665C-944F-4847-9771-A91D137344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06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אחרי שהבנו את עולם הבעיה שהוליד את הצורך בגישת תכנות המערכות הדפנסיבי, נסקור את עבודת הסמינר עצמה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5665C-944F-4847-9771-A91D137344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2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לאורך העבודה תלווה אותנו מערכת תוכנה במודל שרת לקוח ואנו נסקור את האיומים הנשקפים לה מגורמים זדוניים ונציע התמודדויות לאיומים המוצגים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5665C-944F-4847-9771-A91D137344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00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חלק מהפרצות במערכות התוכנה מגיעות לא מאף רכיב במערכת, אלא מהתקשורת בין הרכיבים ובסביבות בהן רצה המערכת.</a:t>
            </a:r>
          </a:p>
          <a:p>
            <a:pPr marL="0" algn="r" defTabSz="914400" rtl="1" eaLnBrk="1" latinLnBrk="0" hangingPunct="1"/>
            <a:r>
              <a:rPr lang="he-IL" dirty="0"/>
              <a:t>גם פרצות אלה יש לקחת בחשבון בזמן תכנון ותכנות המערכת.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5665C-944F-4847-9771-A91D137344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5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D6EE87-EBD5-4F12-A48A-63ACA297AC8F}" type="datetimeFigureOut">
              <a:rPr lang="en-US" smtClean="0"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3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0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11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5014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32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65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83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2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7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6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9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1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9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3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5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0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5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00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  <p:sldLayoutId id="214748400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p14="http://schemas.microsoft.com/office/powerpoint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62EFCB-59F3-7646-8FE6-8494B7CCE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>
                <a:solidFill>
                  <a:srgbClr val="FFFFFF"/>
                </a:solidFill>
              </a:rPr>
              <a:t>סמינר בתכנות מערכות דפנסיבי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24002-6818-604C-8818-81459621A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marL="0" indent="0" algn="ct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e-IL">
                <a:solidFill>
                  <a:schemeClr val="bg2"/>
                </a:solidFill>
              </a:rPr>
              <a:t>אלון שנקלר 206280547</a:t>
            </a:r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368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8474-BF8D-DB4F-816F-78A2B70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sz="4000" dirty="0"/>
              <a:t>עבודת הסמינר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D7E8-CB0E-014C-A706-44827BF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מה בעבודה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סקירת מערכת לדוגמה והאיומים הנשקפים לה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פירוט מרכיבי המערכת והסכנות שמגיעות עימם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בחינה של פרצות ואיומים הטבועים בכל מערכת תוכנה מורכבת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12261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8474-BF8D-DB4F-816F-78A2B70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sz="4000" dirty="0"/>
              <a:t>עבודת הסמינר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D7E8-CB0E-014C-A706-44827BF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מה בעבודה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סקירת מערכת לדוגמה והאיומים הנשקפים לה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פירוט מרכיבי המערכת והסכנות שמגיעות עימם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בחינה של פרצות ואיומים הטבועים בכל מערכת תוכנה מורכבת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מימוש בסיסי של מערכת זו תוך יישום מסקנות מכל פרק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87623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8474-BF8D-DB4F-816F-78A2B70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sz="4000" dirty="0"/>
              <a:t>חלק א' – צד לקוח בשפת </a:t>
            </a:r>
            <a:r>
              <a:rPr lang="en-US" sz="4000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D7E8-CB0E-014C-A706-44827BF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he-IL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77051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8474-BF8D-DB4F-816F-78A2B70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sz="4000"/>
              <a:t>עולם הבעיה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D7E8-CB0E-014C-A706-44827BF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הקדמה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83816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8474-BF8D-DB4F-816F-78A2B70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sz="4000"/>
              <a:t>עולם הבעיה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D7E8-CB0E-014C-A706-44827BF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הקדמה</a:t>
            </a:r>
          </a:p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השימוש במערכות מבוססות תוכנה גובר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41006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8474-BF8D-DB4F-816F-78A2B70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sz="4000"/>
              <a:t>עולם הבעיה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D7E8-CB0E-014C-A706-44827BF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הקדמה</a:t>
            </a:r>
          </a:p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השימוש במערכות מבוססות תוכנה גובר</a:t>
            </a:r>
          </a:p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מערכות תוכנה הן מורכבות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48800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8474-BF8D-DB4F-816F-78A2B70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sz="4000"/>
              <a:t>עולם הבעיה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D7E8-CB0E-014C-A706-44827BF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הקדמה</a:t>
            </a:r>
          </a:p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השימוש במערכות מבוססות תוכנה גובר</a:t>
            </a:r>
          </a:p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מערכות תוכנה הן מורכבות</a:t>
            </a:r>
          </a:p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מורכבות גוררת שגיאות ביישום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71208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8474-BF8D-DB4F-816F-78A2B70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sz="4000"/>
              <a:t>עולם הבעיה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D7E8-CB0E-014C-A706-44827BF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יישום פגום + זדון = ניצול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89937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8474-BF8D-DB4F-816F-78A2B70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sz="4000"/>
              <a:t>עולם הבעיה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D7E8-CB0E-014C-A706-44827BF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יישום פגום + זדון = ניצול</a:t>
            </a:r>
          </a:p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תכנות מערכות דפנסיבי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73009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8474-BF8D-DB4F-816F-78A2B70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sz="4000" dirty="0"/>
              <a:t>עבודת הסמינר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D7E8-CB0E-014C-A706-44827BF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מה בעבודה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53551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E18474-BF8D-DB4F-816F-78A2B70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spcBef>
                <a:spcPct val="0"/>
              </a:spcBef>
              <a:buNone/>
            </a:pPr>
            <a:r>
              <a:rPr lang="he-IL" sz="4000" dirty="0"/>
              <a:t>עבודת הסמינר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D7E8-CB0E-014C-A706-44827BF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he-IL" dirty="0"/>
              <a:t>מה בעבודה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סקירת מערכת לדוגמה והאיומים הנשקפים לה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4227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464</Words>
  <Application>Microsoft Macintosh PowerPoint</Application>
  <PresentationFormat>Widescreen</PresentationFormat>
  <Paragraphs>67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Circuit</vt:lpstr>
      <vt:lpstr>סמינר בתכנות מערכות דפנסיבי</vt:lpstr>
      <vt:lpstr>עולם הבעיה</vt:lpstr>
      <vt:lpstr>עולם הבעיה</vt:lpstr>
      <vt:lpstr>עולם הבעיה</vt:lpstr>
      <vt:lpstr>עולם הבעיה</vt:lpstr>
      <vt:lpstr>עולם הבעיה</vt:lpstr>
      <vt:lpstr>עולם הבעיה</vt:lpstr>
      <vt:lpstr>עבודת הסמינר</vt:lpstr>
      <vt:lpstr>עבודת הסמינר</vt:lpstr>
      <vt:lpstr>עבודת הסמינר</vt:lpstr>
      <vt:lpstr>עבודת הסמינר</vt:lpstr>
      <vt:lpstr>חלק א' – צד לקוח בשפת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סמינר בתכנות מערכות דפנסיבי</dc:title>
  <dc:creator>Alon S</dc:creator>
  <cp:lastModifiedBy>Alon S</cp:lastModifiedBy>
  <cp:revision>29</cp:revision>
  <dcterms:created xsi:type="dcterms:W3CDTF">2019-01-26T10:18:20Z</dcterms:created>
  <dcterms:modified xsi:type="dcterms:W3CDTF">2019-01-26T11:25:30Z</dcterms:modified>
</cp:coreProperties>
</file>