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A029F50-EF4A-4A1E-8174-DB2E9803B580}">
          <p14:sldIdLst>
            <p14:sldId id="326"/>
            <p14:sldId id="327"/>
            <p14:sldId id="328"/>
          </p14:sldIdLst>
        </p14:section>
        <p14:section name="Related Work (SLAM)" id="{3375BE86-73E6-42D1-9F8F-C3350BB86A33}">
          <p14:sldIdLst>
            <p14:sldId id="329"/>
          </p14:sldIdLst>
        </p14:section>
        <p14:section name="Methods" id="{30C14FAB-D16C-477C-B854-AB22C578C632}">
          <p14:sldIdLst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53E152-F115-08FD-47BA-9A76032AF7A0}" name="Alon Spinner" initials="AS" userId="Alon Spinn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FF"/>
    <a:srgbClr val="30C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21" autoAdjust="0"/>
  </p:normalViewPr>
  <p:slideViewPr>
    <p:cSldViewPr snapToGrid="0">
      <p:cViewPr varScale="1">
        <p:scale>
          <a:sx n="88" d="100"/>
          <a:sy n="8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8502C-62B7-4354-8386-9460B48F9555}" type="datetimeFigureOut">
              <a:rPr lang="en-IL" smtClean="0"/>
              <a:t>06/07/2022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2CEF2-90AD-4B3C-952B-C78CFED6D1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5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D7EF-CDE6-49CD-93EF-ACE7C193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12E9C-EBE1-44FA-AEA8-8D560811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335E-8358-4360-AFE6-FF1C135B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A1FB-453A-4C06-8A8F-212EA91A08F3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7174-022C-4D04-A21F-941A767C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518E-B81D-4309-B862-BF66C1B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05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115-A262-4A77-B6D4-B9941B07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B8C93-9DF2-48A7-860F-EFEDF3AC4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CE32-6394-4AE2-819A-2F6F6E3D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D46-953D-4093-8E5E-3186632D28E1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30A9-2AF4-4611-ACB5-E518E485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B9B-E27B-4EAD-B228-0CD0143F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0F087-BA28-4C07-8101-D40FAD3FB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AEFB-7E65-4894-91AC-D8B41368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8E96-38B8-499E-9604-2197231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53A2-59D4-452B-A69D-CB052AA16907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54A6-E118-4E5E-9594-7C616BB8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19CD-B80E-4342-AF4F-E7CC4A4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8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FA96-4EBC-41FD-B854-45A6C77B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64B8-7CE1-4D35-993E-D11A0C63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BA38-BE24-4516-B9DB-F0A91ACB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340-9F2C-4C46-9386-7AF4D5BFA317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C358-86C6-4BFA-A8CE-33D947CF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5069-244D-4BC3-B1FC-23D3E3D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00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A437-5417-4EDD-A8D8-1552DF33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6443-F7FF-4E36-8204-8A68BFC0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C23C-F613-4800-9681-27D958E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2B1B-1765-4C52-8046-832DFFEC5B33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7845-1658-432A-8249-44FE1689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1AD4-564B-444D-8BD4-5133EF75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0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0780-CADC-4874-953C-B81992E7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ED82-4E1D-42E3-8964-51C82AFFE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E53A-E095-4C5C-9F77-D6836759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080B-16E8-4020-80D9-F9D4B2E3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21B8-2EFD-46F5-B2B4-F6D7FFB0A1FB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D69A-8DE6-4A79-BF84-EE9A5C68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29C3-BB2A-429C-B3F3-10FC1C32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57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BA68-F417-4242-AB17-8B6896E7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87087-B73B-4B74-939C-7EC68BF5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35624-AC15-4DC4-8034-3D4ADAE3E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7C18C-4956-4DC8-99C1-49F7496A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6E96B-5C19-4D23-BC6B-FDC54495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F289-4986-4C8E-AA13-9330687A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509-8313-4D34-A5E4-190FBA890714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3DDCC-7B6A-4E02-8DDD-4BBA6214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A054C-ED52-40D0-BBAE-B132CE3C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5A12-C18D-4E16-B7B3-919E4EE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50237-95FC-4383-8561-F12AA078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688F-81F2-4DF7-8A63-9388C228F82F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1781B-E34E-45E8-81DC-9C25D4E9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DE28E-A227-4F08-A73E-A42DA237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84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1CCCE-7671-4476-B259-A12AEEF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33E2-9BCE-4CAF-947E-F2E3502203AF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50E37-EC55-428C-A987-6C460BEF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7C2DF-F69A-4169-BE3C-95FB2A3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A53-1897-4501-8707-DA7C0DB3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6309-619C-4E42-8FE0-59E60A20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EBF7-A094-4D90-9846-D1420F52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BB36D-D246-4231-A07B-B7AD6FC2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FF50-B0A3-4D7F-9A0A-2BF17ADCD2E3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A5A05-E07D-4D91-99F0-394BBC02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F07BC-D321-4670-8EAF-81D5BAFB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72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6FB5-04E1-40A9-B6D8-F820CFEE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529DC-78C8-4EE5-9EDD-437643F1E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BEAF-BEDE-4B00-8999-2ABFE498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6FA76-4FB9-433C-A23B-97060D4D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24E-E528-4343-A440-FC331B536273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EE56-4A42-415D-A7A0-C3C03481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9207-B17F-45DA-8493-2627F0E3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41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8ECAE-2082-4C5D-974F-57E8C5BE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F9D3-2DAB-4BE2-8E47-5F97FA51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71-B810-4DCD-A201-C64FACF81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BB54-1346-421F-A1A2-17A7AD885EF8}" type="datetime8">
              <a:rPr lang="en-IL" smtClean="0"/>
              <a:t>06/07/2022 11:22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9EF2-CF32-486F-9F1F-752166DD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9FAE-6179-441E-96E4-98A4D7CA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D0CC-423F-4B58-AFF5-83B6DD2336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594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9F9D3-418E-4240-84C8-52A8AD6C8A83}"/>
              </a:ext>
            </a:extLst>
          </p:cNvPr>
          <p:cNvSpPr txBox="1"/>
          <p:nvPr/>
        </p:nvSpPr>
        <p:spPr>
          <a:xfrm>
            <a:off x="4400274" y="5227783"/>
            <a:ext cx="3272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Dan and Alon</a:t>
            </a:r>
            <a:endParaRPr lang="en-IL" sz="4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ADF10A-2ACF-46FD-82DC-6AB497DC0BB3}"/>
              </a:ext>
            </a:extLst>
          </p:cNvPr>
          <p:cNvGrpSpPr/>
          <p:nvPr/>
        </p:nvGrpSpPr>
        <p:grpSpPr>
          <a:xfrm>
            <a:off x="1371827" y="1213009"/>
            <a:ext cx="9328944" cy="2215991"/>
            <a:chOff x="2216727" y="1801091"/>
            <a:chExt cx="9328944" cy="22159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49E188-E585-4476-82D4-3FC060532333}"/>
                </a:ext>
              </a:extLst>
            </p:cNvPr>
            <p:cNvSpPr txBox="1"/>
            <p:nvPr/>
          </p:nvSpPr>
          <p:spPr>
            <a:xfrm>
              <a:off x="2216727" y="1801091"/>
              <a:ext cx="89970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Planning in the Continuous Domain: a Generalized</a:t>
              </a:r>
            </a:p>
            <a:p>
              <a:pPr algn="ctr"/>
              <a:r>
                <a:rPr lang="en-US" sz="3200" dirty="0"/>
                <a:t>Belief Space Approach for Autonomous Navigation in</a:t>
              </a:r>
            </a:p>
            <a:p>
              <a:pPr algn="ctr"/>
              <a:r>
                <a:rPr lang="en-US" sz="3200" dirty="0"/>
                <a:t>Unknown Environments</a:t>
              </a:r>
              <a:endParaRPr lang="en-IL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46966B-E7F5-4DF2-B770-E8EBB2620C28}"/>
                </a:ext>
              </a:extLst>
            </p:cNvPr>
            <p:cNvSpPr txBox="1"/>
            <p:nvPr/>
          </p:nvSpPr>
          <p:spPr>
            <a:xfrm>
              <a:off x="2404178" y="3370751"/>
              <a:ext cx="91414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Vadim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Indelman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, Luca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Carlone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, and Frank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Dellaert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International Journal of Robotics Research </a:t>
              </a:r>
              <a:r>
                <a:rPr lang="en-US" b="0" i="1" dirty="0">
                  <a:solidFill>
                    <a:srgbClr val="373737"/>
                  </a:solidFill>
                  <a:effectLst/>
                  <a:latin typeface="Helvetica Neue"/>
                </a:rPr>
                <a:t>-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2015</a:t>
              </a:r>
              <a:endParaRPr lang="en-I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5CA7C-F343-4793-AAAC-28FDE1F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625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A116-C760-F1F5-CEBC-9CDDE46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2</a:t>
            </a:fld>
            <a:endParaRPr lang="en-IL"/>
          </a:p>
        </p:txBody>
      </p:sp>
      <p:pic>
        <p:nvPicPr>
          <p:cNvPr id="5" name="videoplayback">
            <a:hlinkClick r:id="" action="ppaction://media"/>
            <a:extLst>
              <a:ext uri="{FF2B5EF4-FFF2-40B4-BE49-F238E27FC236}">
                <a16:creationId xmlns:a16="http://schemas.microsoft.com/office/drawing/2014/main" id="{F0199992-58E2-9682-1717-5D10D24024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5141" y="674700"/>
            <a:ext cx="8930154" cy="502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D28B5-F4A3-4782-4F1D-0A22A0F1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3264881"/>
            <a:ext cx="4495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18A0B-6546-7C69-354A-655D1D58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3</a:t>
            </a:fld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1717E-7D0D-9BF6-513D-46570E2A1E63}"/>
              </a:ext>
            </a:extLst>
          </p:cNvPr>
          <p:cNvSpPr txBox="1"/>
          <p:nvPr/>
        </p:nvSpPr>
        <p:spPr>
          <a:xfrm>
            <a:off x="827315" y="874455"/>
            <a:ext cx="362494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Reach goals without exceeding uncertainty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D7FF4-56B6-69A7-F2CA-881102295208}"/>
              </a:ext>
            </a:extLst>
          </p:cNvPr>
          <p:cNvSpPr txBox="1"/>
          <p:nvPr/>
        </p:nvSpPr>
        <p:spPr>
          <a:xfrm>
            <a:off x="5479262" y="874455"/>
            <a:ext cx="6361678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u="sng" dirty="0"/>
              <a:t>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Unknown Environments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Maximum Likelihood observations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09669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59266-F2C5-5003-916F-0F535269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4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343FF-81C3-8B9A-19A5-5E64CE64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8" y="1624012"/>
            <a:ext cx="5800725" cy="3762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49772-D89E-8B19-5397-CF9D5411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1" y="654049"/>
            <a:ext cx="7144430" cy="1108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5BCFF6-AA28-923B-1B4B-3977EDC8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2448605"/>
            <a:ext cx="52292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7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E4BAD-2C84-3F7E-9871-5B62D45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5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5B96D-21C3-32EE-7F25-A70D1D34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990600"/>
            <a:ext cx="87249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399E5-FC8B-4102-298F-EF33FD97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4040640"/>
            <a:ext cx="7953375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7173D8-1F05-9F15-7C1E-BD0AFB36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49" y="5265170"/>
            <a:ext cx="8801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C5DD9-E08C-9E8D-7A8D-7529F981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6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140C9-D1F1-3819-2455-375E99DC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01" y="125413"/>
            <a:ext cx="9420225" cy="461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D8F9C-3A34-D6C8-F404-D817A7A9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575" y="4929187"/>
            <a:ext cx="446722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3F7BA-DB90-CE7F-A938-2669268E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300" y="5951536"/>
            <a:ext cx="4381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660D-6E33-403F-D99A-84D2EC7E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D0CC-423F-4B58-AFF5-83B6DD233671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282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56</Words>
  <Application>Microsoft Office PowerPoint</Application>
  <PresentationFormat>Widescreen</PresentationFormat>
  <Paragraphs>18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612</cp:revision>
  <dcterms:created xsi:type="dcterms:W3CDTF">2022-01-18T15:50:45Z</dcterms:created>
  <dcterms:modified xsi:type="dcterms:W3CDTF">2022-06-07T08:45:14Z</dcterms:modified>
</cp:coreProperties>
</file>