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432CB-0458-4DB3-AFDE-97DBC695FBDD}" v="62" dt="2020-05-30T08:08:2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" userId="454e91b5-0e2e-4ab5-8d05-781ba4b79e39" providerId="ADAL" clId="{4D6432CB-0458-4DB3-AFDE-97DBC695FBDD}"/>
    <pc:docChg chg="custSel addSld modSld">
      <pc:chgData name="Alon" userId="454e91b5-0e2e-4ab5-8d05-781ba4b79e39" providerId="ADAL" clId="{4D6432CB-0458-4DB3-AFDE-97DBC695FBDD}" dt="2020-05-30T08:08:22.281" v="88"/>
      <pc:docMkLst>
        <pc:docMk/>
      </pc:docMkLst>
      <pc:sldChg chg="addSp delSp modSp mod">
        <pc:chgData name="Alon" userId="454e91b5-0e2e-4ab5-8d05-781ba4b79e39" providerId="ADAL" clId="{4D6432CB-0458-4DB3-AFDE-97DBC695FBDD}" dt="2020-05-30T07:59:35.216" v="28"/>
        <pc:sldMkLst>
          <pc:docMk/>
          <pc:sldMk cId="129285006" sldId="256"/>
        </pc:sldMkLst>
        <pc:picChg chg="del mod">
          <ac:chgData name="Alon" userId="454e91b5-0e2e-4ab5-8d05-781ba4b79e39" providerId="ADAL" clId="{4D6432CB-0458-4DB3-AFDE-97DBC695FBDD}" dt="2020-05-30T07:57:59.525" v="18" actId="478"/>
          <ac:picMkLst>
            <pc:docMk/>
            <pc:sldMk cId="129285006" sldId="256"/>
            <ac:picMk id="5" creationId="{3FEAC490-481A-4BBC-B860-DC8E9E4630EA}"/>
          </ac:picMkLst>
        </pc:picChg>
        <pc:picChg chg="add mod">
          <ac:chgData name="Alon" userId="454e91b5-0e2e-4ab5-8d05-781ba4b79e39" providerId="ADAL" clId="{4D6432CB-0458-4DB3-AFDE-97DBC695FBDD}" dt="2020-05-30T07:59:35.216" v="28"/>
          <ac:picMkLst>
            <pc:docMk/>
            <pc:sldMk cId="129285006" sldId="256"/>
            <ac:picMk id="7" creationId="{6D0D1DCA-221C-46A9-8935-B32C9F3712DC}"/>
          </ac:picMkLst>
        </pc:picChg>
      </pc:sldChg>
      <pc:sldChg chg="addSp delSp modSp new mod">
        <pc:chgData name="Alon" userId="454e91b5-0e2e-4ab5-8d05-781ba4b79e39" providerId="ADAL" clId="{4D6432CB-0458-4DB3-AFDE-97DBC695FBDD}" dt="2020-05-30T08:01:24.663" v="56"/>
        <pc:sldMkLst>
          <pc:docMk/>
          <pc:sldMk cId="1636615274" sldId="257"/>
        </pc:sldMkLst>
        <pc:spChg chg="del">
          <ac:chgData name="Alon" userId="454e91b5-0e2e-4ab5-8d05-781ba4b79e39" providerId="ADAL" clId="{4D6432CB-0458-4DB3-AFDE-97DBC695FBDD}" dt="2020-05-30T07:57:25.719" v="8" actId="478"/>
          <ac:spMkLst>
            <pc:docMk/>
            <pc:sldMk cId="1636615274" sldId="257"/>
            <ac:spMk id="2" creationId="{99F6898C-8AE8-4B22-9452-5BE6474F1116}"/>
          </ac:spMkLst>
        </pc:spChg>
        <pc:spChg chg="del">
          <ac:chgData name="Alon" userId="454e91b5-0e2e-4ab5-8d05-781ba4b79e39" providerId="ADAL" clId="{4D6432CB-0458-4DB3-AFDE-97DBC695FBDD}" dt="2020-05-30T07:57:24.727" v="7" actId="478"/>
          <ac:spMkLst>
            <pc:docMk/>
            <pc:sldMk cId="1636615274" sldId="257"/>
            <ac:spMk id="3" creationId="{AC5324B8-47BD-48DA-8876-1D210D4A7FFB}"/>
          </ac:spMkLst>
        </pc:spChg>
        <pc:picChg chg="add del mod">
          <ac:chgData name="Alon" userId="454e91b5-0e2e-4ab5-8d05-781ba4b79e39" providerId="ADAL" clId="{4D6432CB-0458-4DB3-AFDE-97DBC695FBDD}" dt="2020-05-30T07:57:56.134" v="17" actId="478"/>
          <ac:picMkLst>
            <pc:docMk/>
            <pc:sldMk cId="1636615274" sldId="257"/>
            <ac:picMk id="5" creationId="{F03308E4-78B2-4A23-B140-2C343C31EB7D}"/>
          </ac:picMkLst>
        </pc:picChg>
        <pc:picChg chg="add del mod">
          <ac:chgData name="Alon" userId="454e91b5-0e2e-4ab5-8d05-781ba4b79e39" providerId="ADAL" clId="{4D6432CB-0458-4DB3-AFDE-97DBC695FBDD}" dt="2020-05-30T08:00:19.384" v="33" actId="478"/>
          <ac:picMkLst>
            <pc:docMk/>
            <pc:sldMk cId="1636615274" sldId="257"/>
            <ac:picMk id="7" creationId="{6A1E3633-6C2A-4761-B77D-6CA38945E717}"/>
          </ac:picMkLst>
        </pc:picChg>
        <pc:picChg chg="add mod">
          <ac:chgData name="Alon" userId="454e91b5-0e2e-4ab5-8d05-781ba4b79e39" providerId="ADAL" clId="{4D6432CB-0458-4DB3-AFDE-97DBC695FBDD}" dt="2020-05-30T08:01:24.663" v="56"/>
          <ac:picMkLst>
            <pc:docMk/>
            <pc:sldMk cId="1636615274" sldId="257"/>
            <ac:picMk id="9" creationId="{A92C2625-67E4-48A7-AAD1-2A251F1B450E}"/>
          </ac:picMkLst>
        </pc:picChg>
      </pc:sldChg>
      <pc:sldChg chg="addSp delSp modSp new mod">
        <pc:chgData name="Alon" userId="454e91b5-0e2e-4ab5-8d05-781ba4b79e39" providerId="ADAL" clId="{4D6432CB-0458-4DB3-AFDE-97DBC695FBDD}" dt="2020-05-30T08:06:07.664" v="71"/>
        <pc:sldMkLst>
          <pc:docMk/>
          <pc:sldMk cId="3831790020" sldId="258"/>
        </pc:sldMkLst>
        <pc:spChg chg="del">
          <ac:chgData name="Alon" userId="454e91b5-0e2e-4ab5-8d05-781ba4b79e39" providerId="ADAL" clId="{4D6432CB-0458-4DB3-AFDE-97DBC695FBDD}" dt="2020-05-30T08:02:10.154" v="59" actId="478"/>
          <ac:spMkLst>
            <pc:docMk/>
            <pc:sldMk cId="3831790020" sldId="258"/>
            <ac:spMk id="2" creationId="{C3248DBB-F05A-4BE2-9AA7-0A968E60CF02}"/>
          </ac:spMkLst>
        </pc:spChg>
        <pc:spChg chg="del">
          <ac:chgData name="Alon" userId="454e91b5-0e2e-4ab5-8d05-781ba4b79e39" providerId="ADAL" clId="{4D6432CB-0458-4DB3-AFDE-97DBC695FBDD}" dt="2020-05-30T08:02:08.982" v="58" actId="478"/>
          <ac:spMkLst>
            <pc:docMk/>
            <pc:sldMk cId="3831790020" sldId="258"/>
            <ac:spMk id="3" creationId="{5495205D-34AB-4E4F-8732-51DFBB47096F}"/>
          </ac:spMkLst>
        </pc:spChg>
        <pc:picChg chg="add mod">
          <ac:chgData name="Alon" userId="454e91b5-0e2e-4ab5-8d05-781ba4b79e39" providerId="ADAL" clId="{4D6432CB-0458-4DB3-AFDE-97DBC695FBDD}" dt="2020-05-30T08:06:07.664" v="71"/>
          <ac:picMkLst>
            <pc:docMk/>
            <pc:sldMk cId="3831790020" sldId="258"/>
            <ac:picMk id="5" creationId="{FB626575-F6B2-41AB-A1CF-59EECDFDD93F}"/>
          </ac:picMkLst>
        </pc:picChg>
      </pc:sldChg>
      <pc:sldChg chg="addSp delSp modSp new mod">
        <pc:chgData name="Alon" userId="454e91b5-0e2e-4ab5-8d05-781ba4b79e39" providerId="ADAL" clId="{4D6432CB-0458-4DB3-AFDE-97DBC695FBDD}" dt="2020-05-30T08:08:22.281" v="88"/>
        <pc:sldMkLst>
          <pc:docMk/>
          <pc:sldMk cId="3388407898" sldId="259"/>
        </pc:sldMkLst>
        <pc:spChg chg="del">
          <ac:chgData name="Alon" userId="454e91b5-0e2e-4ab5-8d05-781ba4b79e39" providerId="ADAL" clId="{4D6432CB-0458-4DB3-AFDE-97DBC695FBDD}" dt="2020-05-30T08:06:58.262" v="74" actId="478"/>
          <ac:spMkLst>
            <pc:docMk/>
            <pc:sldMk cId="3388407898" sldId="259"/>
            <ac:spMk id="2" creationId="{34DFCE7B-FC60-46F5-918D-7DD0F8758757}"/>
          </ac:spMkLst>
        </pc:spChg>
        <pc:spChg chg="del">
          <ac:chgData name="Alon" userId="454e91b5-0e2e-4ab5-8d05-781ba4b79e39" providerId="ADAL" clId="{4D6432CB-0458-4DB3-AFDE-97DBC695FBDD}" dt="2020-05-30T08:06:57.286" v="73" actId="478"/>
          <ac:spMkLst>
            <pc:docMk/>
            <pc:sldMk cId="3388407898" sldId="259"/>
            <ac:spMk id="3" creationId="{FAC941A8-30A1-4C66-BCFA-ADB3D96D86F6}"/>
          </ac:spMkLst>
        </pc:spChg>
        <pc:picChg chg="add mod">
          <ac:chgData name="Alon" userId="454e91b5-0e2e-4ab5-8d05-781ba4b79e39" providerId="ADAL" clId="{4D6432CB-0458-4DB3-AFDE-97DBC695FBDD}" dt="2020-05-30T08:08:22.281" v="88"/>
          <ac:picMkLst>
            <pc:docMk/>
            <pc:sldMk cId="3388407898" sldId="259"/>
            <ac:picMk id="5" creationId="{A2EAF4BD-767C-4322-AA5D-A712B3D51E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52D9-638F-4842-A12D-AE9BDA6D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EE527-5482-4F2E-B22B-BDED6EE5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2E3B-7E8B-417A-962F-93137CBD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55A8-2754-4DBF-9189-C7A48262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D726-2F21-47AA-BCBB-8B01F80A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30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0E16-D95B-43EC-91D5-E38A2798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8C74B-000F-416E-913C-DEE131BB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2380-C7BC-4A02-8B5B-2CAFB155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F986-FAA1-4B5F-B574-5592C1A8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11C9-45C6-4CA6-9136-42AC0ADD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621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0E4D6-1310-489D-9A3F-8BF13D8F3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C77F-6F82-4438-87CD-FA4AAA640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5697-D5DC-46DF-B2E3-4E13DCBE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F0CE-3F1F-4C72-AFF9-921D763C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B8B6-C8A3-4CAC-B5B2-0580EE86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13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98C0-A709-467B-AD00-7E07C64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A6FB-5F67-4F8B-A41C-94FC9D15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0C5F-0972-4DE2-B56F-30DC0044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BAB3-2B30-4EFF-9D19-38B083D9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C058-0CED-45D4-8C94-FF969101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84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D204-FCFB-43B0-A745-A4742C3A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9C39-3A1C-4E84-8478-439B517E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7164-AC1A-448E-A692-D3478B07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AA71-A476-40A3-A17C-B0884B9A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700E-281F-451F-9524-38FE10FA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69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7F6E-3281-4F00-94E8-5995ABA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DDD6-D0A3-48DE-A74D-52688E5BC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75CA-15CE-4DD6-AB80-8D1771F4C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56006-000E-4534-881A-33CC471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A052-676E-4699-B01C-FFA896B4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D0C9-4F9A-40D2-955A-1ED25F56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79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AB0A-2E0F-443D-85EC-3C687FAE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F62B-E470-4430-826D-7F558EE7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E6E3-5783-42A3-9C42-6D986930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6FCB4-2D8A-4083-A22E-7A69A029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68759-DF5B-4B7A-A3BC-026B5A79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AAEF7-AFF2-4136-BF5B-26CD26AA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665D1-1C83-4102-800C-9C1AD665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7CC86-94B2-43EE-A4D0-62BE0059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24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D84-68BF-42EE-9546-C4DDBE38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63106-C0EA-4B5A-A116-08D0AF3E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7E835-181B-4B07-8FEE-335BECD3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58AF-501D-4F12-BD80-5E283850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9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FC119-A4C6-4AB2-8703-73F32210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4AC2B-B77E-4806-A8E2-2C8BB6FF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C65A-E794-490F-ACE4-2A0D340B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6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64A7-FB71-4164-BE52-71D4DB9D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7D45-4417-4FE5-9077-172CBF84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72766-8CDB-4D26-96B6-9C7F124E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E1DF-A401-4047-ABBC-5E90E9B2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B3C7-A1A1-4A43-A806-58995911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D8AF-2FC2-4CE6-9267-D0FE444C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20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CE7A-9872-4B61-B24C-2958F30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B8634-1012-490A-8379-BBA23D03F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8E79-0D67-41EB-9FAD-8D1EF01F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C2AA-1F7D-4950-A314-DCFB1720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9D99-C126-40D0-A49A-2D814FBF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50F3-8808-420E-A18E-C49FD74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901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092F-CC69-48D8-B233-4807C88E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66249-858E-414D-9E96-9BBAA9EA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58-BCD4-4910-9DA5-E79097974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B401-A14F-42B3-9960-90939C080032}" type="datetimeFigureOut">
              <a:rPr lang="en-IL" smtClean="0"/>
              <a:t>30/05/2020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464A-16A5-4ADF-82F9-0F8AD809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8CAF-1E8B-4089-8788-938D2187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D79E-951B-4A50-8B2B-CBDE209D05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2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6D0D1DCA-221C-46A9-8935-B32C9F371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5313" l="5078" r="89844">
                        <a14:foregroundMark x1="27344" y1="43924" x2="21875" y2="45139"/>
                        <a14:foregroundMark x1="21875" y1="45139" x2="8301" y2="61979"/>
                        <a14:foregroundMark x1="78027" y1="5556" x2="73047" y2="10590"/>
                        <a14:foregroundMark x1="64648" y1="88542" x2="59082" y2="89931"/>
                        <a14:foregroundMark x1="79004" y1="85417" x2="77246" y2="86806"/>
                        <a14:foregroundMark x1="50586" y1="96007" x2="46777" y2="90799"/>
                        <a14:foregroundMark x1="46777" y1="90799" x2="44629" y2="95313"/>
                        <a14:foregroundMark x1="5078" y1="53472" x2="5078" y2="63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78" y="626838"/>
            <a:ext cx="9963243" cy="56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rown horse standing next to a fence&#10;&#10;Description automatically generated">
            <a:extLst>
              <a:ext uri="{FF2B5EF4-FFF2-40B4-BE49-F238E27FC236}">
                <a16:creationId xmlns:a16="http://schemas.microsoft.com/office/drawing/2014/main" id="{A92C2625-67E4-48A7-AAD1-2A251F1B4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235" y1="40654" x2="47206" y2="47451"/>
                        <a14:foregroundMark x1="47206" y1="47451" x2="46985" y2="47451"/>
                        <a14:foregroundMark x1="47426" y1="30980" x2="46985" y2="27974"/>
                        <a14:foregroundMark x1="50588" y1="30458" x2="50588" y2="27712"/>
                        <a14:foregroundMark x1="49485" y1="85229" x2="48750" y2="88758"/>
                        <a14:foregroundMark x1="30368" y1="57908" x2="25941" y2="72592"/>
                        <a14:backgroundMark x1="93529" y1="60131" x2="93235" y2="47059"/>
                        <a14:backgroundMark x1="93235" y1="47059" x2="87941" y2="29412"/>
                        <a14:backgroundMark x1="87941" y1="29412" x2="85074" y2="23922"/>
                        <a14:backgroundMark x1="85074" y1="23922" x2="67353" y2="11503"/>
                        <a14:backgroundMark x1="67353" y1="11503" x2="15147" y2="3137"/>
                        <a14:backgroundMark x1="15147" y1="3137" x2="4632" y2="11634"/>
                        <a14:backgroundMark x1="4632" y1="11634" x2="1544" y2="17516"/>
                        <a14:backgroundMark x1="1544" y1="17516" x2="1103" y2="36078"/>
                        <a14:backgroundMark x1="1103" y1="36078" x2="5809" y2="89150"/>
                        <a14:backgroundMark x1="5809" y1="89150" x2="11618" y2="97778"/>
                        <a14:backgroundMark x1="11618" y1="97778" x2="30882" y2="99477"/>
                        <a14:backgroundMark x1="30882" y1="99477" x2="54485" y2="98954"/>
                        <a14:backgroundMark x1="54485" y1="98954" x2="59265" y2="96078"/>
                        <a14:backgroundMark x1="59265" y1="96078" x2="66397" y2="97124"/>
                        <a14:backgroundMark x1="66397" y1="97124" x2="77941" y2="96863"/>
                        <a14:backgroundMark x1="77941" y1="96863" x2="84338" y2="98562"/>
                        <a14:backgroundMark x1="84338" y1="98562" x2="86838" y2="98431"/>
                        <a14:backgroundMark x1="92794" y1="40523" x2="91471" y2="33725"/>
                        <a14:backgroundMark x1="91471" y1="33725" x2="82279" y2="20131"/>
                        <a14:backgroundMark x1="82279" y1="20131" x2="54559" y2="13203"/>
                        <a14:backgroundMark x1="54559" y1="13203" x2="6985" y2="13333"/>
                        <a14:backgroundMark x1="6985" y1="13333" x2="2574" y2="16078"/>
                        <a14:backgroundMark x1="2574" y1="16078" x2="3015" y2="68889"/>
                        <a14:backgroundMark x1="3015" y1="68889" x2="4412" y2="78170"/>
                        <a14:backgroundMark x1="4412" y1="78170" x2="11471" y2="85098"/>
                        <a14:backgroundMark x1="11471" y1="85098" x2="12500" y2="91895"/>
                        <a14:backgroundMark x1="12500" y1="91895" x2="45956" y2="96471"/>
                        <a14:backgroundMark x1="45956" y1="96471" x2="58382" y2="94248"/>
                        <a14:backgroundMark x1="58382" y1="94248" x2="69191" y2="95556"/>
                        <a14:backgroundMark x1="69191" y1="95556" x2="74632" y2="94248"/>
                        <a14:backgroundMark x1="74632" y1="94248" x2="84265" y2="94902"/>
                        <a14:backgroundMark x1="84265" y1="94902" x2="89191" y2="94902"/>
                        <a14:backgroundMark x1="89191" y1="94902" x2="93603" y2="86275"/>
                        <a14:backgroundMark x1="93603" y1="86275" x2="94485" y2="66536"/>
                        <a14:backgroundMark x1="94485" y1="66536" x2="92426" y2="57255"/>
                        <a14:backgroundMark x1="91324" y1="44183" x2="88603" y2="38170"/>
                        <a14:backgroundMark x1="88603" y1="38170" x2="64338" y2="20000"/>
                        <a14:backgroundMark x1="64338" y1="20000" x2="15735" y2="8889"/>
                        <a14:backgroundMark x1="15735" y1="8889" x2="13897" y2="9673"/>
                        <a14:backgroundMark x1="36471" y1="21438" x2="14412" y2="47974"/>
                        <a14:backgroundMark x1="14412" y1="47974" x2="9338" y2="52680"/>
                        <a14:backgroundMark x1="9338" y1="52680" x2="8456" y2="52941"/>
                        <a14:backgroundMark x1="19191" y1="20261" x2="2426" y2="41176"/>
                        <a14:backgroundMark x1="2426" y1="41176" x2="662" y2="50719"/>
                        <a14:backgroundMark x1="662" y1="50719" x2="809" y2="79869"/>
                        <a14:backgroundMark x1="809" y1="79869" x2="10000" y2="85752"/>
                        <a14:backgroundMark x1="10000" y1="85752" x2="9853" y2="88105"/>
                        <a14:backgroundMark x1="7941" y1="81961" x2="3971" y2="33595"/>
                        <a14:backgroundMark x1="3971" y1="32941" x2="18162" y2="83791"/>
                        <a14:backgroundMark x1="18162" y1="83791" x2="21397" y2="91373"/>
                        <a14:backgroundMark x1="21397" y1="91373" x2="23676" y2="93725"/>
                        <a14:backgroundMark x1="24118" y1="92026" x2="44191" y2="92549"/>
                        <a14:backgroundMark x1="32426" y1="95163" x2="12647" y2="85098"/>
                        <a14:backgroundMark x1="8529" y1="91634" x2="5294" y2="53464"/>
                        <a14:backgroundMark x1="24485" y1="51242" x2="21912" y2="83529"/>
                        <a14:backgroundMark x1="21912" y1="83529" x2="22500" y2="92026"/>
                        <a14:backgroundMark x1="22500" y1="92026" x2="25809" y2="95425"/>
                        <a14:backgroundMark x1="33162" y1="28105" x2="1985" y2="47059"/>
                        <a14:backgroundMark x1="82059" y1="23137" x2="6765" y2="17386"/>
                        <a14:backgroundMark x1="98529" y1="76209" x2="85441" y2="20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frog&#10;&#10;Description automatically generated">
            <a:extLst>
              <a:ext uri="{FF2B5EF4-FFF2-40B4-BE49-F238E27FC236}">
                <a16:creationId xmlns:a16="http://schemas.microsoft.com/office/drawing/2014/main" id="{FB626575-F6B2-41AB-A1CF-59EECDFD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400" y1="33250" x2="55600" y2="40750"/>
                        <a14:foregroundMark x1="55600" y1="40750" x2="55800" y2="41750"/>
                        <a14:foregroundMark x1="68200" y1="36750" x2="67400" y2="45750"/>
                        <a14:foregroundMark x1="67400" y1="45750" x2="73600" y2="51000"/>
                        <a14:foregroundMark x1="73600" y1="51000" x2="76600" y2="58500"/>
                        <a14:foregroundMark x1="76600" y1="58500" x2="76200" y2="62750"/>
                        <a14:foregroundMark x1="27000" y1="35750" x2="28200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29" y="597855"/>
            <a:ext cx="7328621" cy="5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nimal, small, frog, sitting&#10;&#10;Description automatically generated">
            <a:extLst>
              <a:ext uri="{FF2B5EF4-FFF2-40B4-BE49-F238E27FC236}">
                <a16:creationId xmlns:a16="http://schemas.microsoft.com/office/drawing/2014/main" id="{A2EAF4BD-767C-4322-AA5D-A712B3D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7458" y1="18434" x2="68644" y2="27273"/>
                        <a14:backgroundMark x1="68644" y1="27273" x2="66441" y2="29293"/>
                        <a14:backgroundMark x1="56610" y1="37374" x2="60508" y2="43939"/>
                        <a14:backgroundMark x1="60508" y1="43939" x2="61356" y2="54545"/>
                        <a14:backgroundMark x1="61356" y1="54545" x2="60000" y2="63384"/>
                        <a14:backgroundMark x1="60000" y1="63384" x2="54746" y2="72980"/>
                        <a14:backgroundMark x1="30169" y1="12374" x2="30847" y2="43939"/>
                        <a14:backgroundMark x1="26949" y1="52778" x2="20339" y2="59848"/>
                        <a14:backgroundMark x1="20339" y1="59848" x2="18475" y2="67929"/>
                        <a14:backgroundMark x1="18475" y1="67929" x2="23898" y2="75253"/>
                        <a14:backgroundMark x1="23898" y1="75253" x2="35254" y2="78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45" y="332224"/>
            <a:ext cx="8473374" cy="56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0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57C82097995488E3A27B41774816B" ma:contentTypeVersion="10" ma:contentTypeDescription="Create a new document." ma:contentTypeScope="" ma:versionID="6f2c5ff7b89af5e9ebbcd465f7fd710c">
  <xsd:schema xmlns:xsd="http://www.w3.org/2001/XMLSchema" xmlns:xs="http://www.w3.org/2001/XMLSchema" xmlns:p="http://schemas.microsoft.com/office/2006/metadata/properties" xmlns:ns3="6790723f-0623-4266-b9f8-e068f6d73e38" targetNamespace="http://schemas.microsoft.com/office/2006/metadata/properties" ma:root="true" ma:fieldsID="f8f820703add336a94bf4bff9262a609" ns3:_="">
    <xsd:import namespace="6790723f-0623-4266-b9f8-e068f6d73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0723f-0623-4266-b9f8-e068f6d73e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7C9EEE-3E4F-4A8E-B801-206DAA3F5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0723f-0623-4266-b9f8-e068f6d73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B1B3F-4772-4230-9E4E-4383500FC3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605C12-DC8D-4605-A23F-14965A7A16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</cp:revision>
  <dcterms:created xsi:type="dcterms:W3CDTF">2020-05-30T07:48:12Z</dcterms:created>
  <dcterms:modified xsi:type="dcterms:W3CDTF">2020-05-30T08:08:44Z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0x01010022357C82097995488E3A27B41774816B</vt:lpwstr>
  </property>
</Properties>
</file>