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FF"/>
    <a:srgbClr val="DB2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EC11-7ABD-48D5-9F70-9FCE338C8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BF550-5266-4C6F-AC2B-DB7BE69A8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7EAE-69FB-4F6F-A823-67851689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5F2E-90F8-444E-BF7B-D3DC048B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C707-33BC-40F9-8D92-8BCE6A38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201-DB35-4974-AFCB-FC97FCA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2E5AF-C5AC-418A-8AE0-8257F363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7DFA-95C2-4015-B97A-FF8130C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4EC9-45A4-4871-BF92-140A2A0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C7A0-DC40-48B7-B16F-85BE381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561-F123-4555-A176-96060545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5D9A-7579-4A8A-ADB5-400D628C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3AD0-4625-4AC0-AACC-E7EB2DE6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E470-5BA4-4905-BC7F-60916006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CE6C-32C1-4DBD-8CB0-3012856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599C-CAA9-463C-9557-799E407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3B9-3E71-4D97-AB3A-934B3ADE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4AC5-1CCC-482C-8C12-2927F51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6052-29F2-476D-86B7-FE0E963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6DE1-CAD6-4B45-BBFA-E0C7BC68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9B0-0141-42CD-A404-C65BAF9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C1C39-6AE7-48A9-BE29-2694494D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A445-7320-4366-93C7-CECFBA1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8D12-EB6E-4EFB-ADC3-EE563C55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8EBD-D61E-4CAC-A667-37BA08C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C416-6E3C-4A5E-8308-5184AA6F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0ADF-2012-435D-B288-0984842B1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ECB7E-BFCF-4D64-9668-C2AF4153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1CC5-675B-47C7-A891-39FE1F8B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8F27-B2A1-411F-B2CB-78AC4EC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4247-3FF5-4854-A376-799B953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855E-5BCC-4282-A5B5-81823062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8B22E-CB15-45B7-9125-C21EC458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542A8-DA87-4313-84E7-B4F46246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087DA-C627-48F7-AAF0-E4CD43FE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EA95-43CE-456A-912A-C9436AE1B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62A65-E1D6-4D41-8F77-1AB6D093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51AC5-317B-400A-AA47-F8FE09DB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68555-69C9-4C5A-8458-F0180348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6E7-A13C-45D8-A06E-53B0E6B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4399-7EED-4542-BEFB-71C351A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29F7-BF74-4524-BFCE-216C1EBF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177CF-5220-4265-8939-4581443D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90E2B-4878-4E1B-A999-248F3667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09C44-CC7B-4E8F-AF16-DDAAA5D2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E26C-FF3A-44FF-8530-AAE3FB2B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03C1-EAAD-4C24-B48D-216741F2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1A4F-2971-4DB4-BCA2-04BAA8B5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E786B-2627-4579-828A-4655B5DD4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4F70-6F27-4758-95D2-9832AD42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1C09-8FAF-44E3-A367-974884E7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D4EF-102D-436F-8AA4-56252B64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D408-D413-45B4-8445-EB8D6D37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06FA2-0E27-48F6-AC12-5BA2C045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12A4-C57E-480E-8C79-F1ED07FC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9870-525D-42F5-A4F9-5DC3155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8428-4E92-494E-B220-8770CE0A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0F83-595B-4CC7-A2FA-8E301FDC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FB3D-CEEE-4559-AF7D-6865DD28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34A9-F90D-4DA8-8A7D-C38C4962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4322-EA19-454A-9E07-F813606B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AEB2-DF76-4C55-85E8-C95A90FFCC28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2A96-B64B-4EF0-AD76-158C5665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8415-D4D6-4FDC-9905-956F36C4B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2FBA-34D2-4442-A075-10105646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D90433-CFCD-4D44-943C-89A2C432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11" y="1084146"/>
            <a:ext cx="6743700" cy="3800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BB9E8-B2CE-49F5-A28B-4F92DBFC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24" y="1084146"/>
            <a:ext cx="674370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0FAE7-3538-41AD-BB21-1FF2B4DFA3DE}"/>
              </a:ext>
            </a:extLst>
          </p:cNvPr>
          <p:cNvSpPr txBox="1"/>
          <p:nvPr/>
        </p:nvSpPr>
        <p:spPr>
          <a:xfrm>
            <a:off x="3078759" y="279971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2F696-B0D9-489B-AD17-970652178478}"/>
              </a:ext>
            </a:extLst>
          </p:cNvPr>
          <p:cNvSpPr txBox="1"/>
          <p:nvPr/>
        </p:nvSpPr>
        <p:spPr>
          <a:xfrm>
            <a:off x="3355597" y="2046806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AC54-4800-46AC-AD15-B4C9E97E9824}"/>
              </a:ext>
            </a:extLst>
          </p:cNvPr>
          <p:cNvSpPr txBox="1"/>
          <p:nvPr/>
        </p:nvSpPr>
        <p:spPr>
          <a:xfrm>
            <a:off x="5755239" y="3541551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B3F5-3C5F-4130-9688-E227FAE69612}"/>
              </a:ext>
            </a:extLst>
          </p:cNvPr>
          <p:cNvSpPr txBox="1"/>
          <p:nvPr/>
        </p:nvSpPr>
        <p:spPr>
          <a:xfrm>
            <a:off x="5596855" y="4213086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CAB98-8BBD-4CA6-A1EC-9BE1D2AC831F}"/>
              </a:ext>
            </a:extLst>
          </p:cNvPr>
          <p:cNvSpPr txBox="1"/>
          <p:nvPr/>
        </p:nvSpPr>
        <p:spPr>
          <a:xfrm>
            <a:off x="6179890" y="4028420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FE8DF-340B-4B20-BEED-FB05943064F7}"/>
              </a:ext>
            </a:extLst>
          </p:cNvPr>
          <p:cNvSpPr txBox="1"/>
          <p:nvPr/>
        </p:nvSpPr>
        <p:spPr>
          <a:xfrm>
            <a:off x="6372838" y="144419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89C3-1873-4AE5-A15F-2D500322D030}"/>
              </a:ext>
            </a:extLst>
          </p:cNvPr>
          <p:cNvSpPr txBox="1"/>
          <p:nvPr/>
        </p:nvSpPr>
        <p:spPr>
          <a:xfrm>
            <a:off x="6788092" y="1536476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089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11B6E-47C2-4427-AA4B-65F77FAB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92" y="1236345"/>
            <a:ext cx="2009775" cy="16573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184899-DC64-49D9-BF44-EF1C2E723D41}"/>
              </a:ext>
            </a:extLst>
          </p:cNvPr>
          <p:cNvCxnSpPr>
            <a:stCxn id="7" idx="0"/>
          </p:cNvCxnSpPr>
          <p:nvPr/>
        </p:nvCxnSpPr>
        <p:spPr>
          <a:xfrm flipV="1">
            <a:off x="1908496" y="1753299"/>
            <a:ext cx="2210498" cy="2835480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EEA04CD-EDE2-45E7-A1A8-EC901AD333A4}"/>
              </a:ext>
            </a:extLst>
          </p:cNvPr>
          <p:cNvGrpSpPr/>
          <p:nvPr/>
        </p:nvGrpSpPr>
        <p:grpSpPr>
          <a:xfrm>
            <a:off x="1786855" y="4588779"/>
            <a:ext cx="300116" cy="394701"/>
            <a:chOff x="1786855" y="4588779"/>
            <a:chExt cx="300116" cy="39470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F313635-C04B-4DBC-B1F8-6F3EB71BFC41}"/>
                </a:ext>
              </a:extLst>
            </p:cNvPr>
            <p:cNvSpPr/>
            <p:nvPr/>
          </p:nvSpPr>
          <p:spPr>
            <a:xfrm>
              <a:off x="1786855" y="4588779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7001F2-41E4-4F5E-8EE4-390254192B0C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1786855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AE3A87-E370-4B3E-AA66-9EE6CBC005C2}"/>
                </a:ext>
              </a:extLst>
            </p:cNvPr>
            <p:cNvCxnSpPr/>
            <p:nvPr/>
          </p:nvCxnSpPr>
          <p:spPr>
            <a:xfrm>
              <a:off x="2022166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2FE6B-15B4-4081-9182-2B93C39EBBB0}"/>
                </a:ext>
              </a:extLst>
            </p:cNvPr>
            <p:cNvCxnSpPr/>
            <p:nvPr/>
          </p:nvCxnSpPr>
          <p:spPr>
            <a:xfrm>
              <a:off x="1922756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57B9C7C-4BBD-48C7-A26B-104C0FEC75EE}"/>
              </a:ext>
            </a:extLst>
          </p:cNvPr>
          <p:cNvSpPr/>
          <p:nvPr/>
        </p:nvSpPr>
        <p:spPr>
          <a:xfrm>
            <a:off x="3832894" y="1467199"/>
            <a:ext cx="572199" cy="57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EE19A-F936-411D-8E7E-B479689D11D7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547936" y="1310307"/>
            <a:ext cx="571059" cy="4429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4972F1-EA3A-4920-AE33-62B201B7ECC4}"/>
                  </a:ext>
                </a:extLst>
              </p:cNvPr>
              <p:cNvSpPr txBox="1"/>
              <p:nvPr/>
            </p:nvSpPr>
            <p:spPr>
              <a:xfrm>
                <a:off x="3449351" y="995541"/>
                <a:ext cx="19717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4972F1-EA3A-4920-AE33-62B201B7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51" y="995541"/>
                <a:ext cx="197170" cy="314766"/>
              </a:xfrm>
              <a:prstGeom prst="rect">
                <a:avLst/>
              </a:prstGeom>
              <a:blipFill>
                <a:blip r:embed="rId3"/>
                <a:stretch>
                  <a:fillRect l="-31250" r="-281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F9294A-4633-4DA0-9E2E-F6C032E6A313}"/>
              </a:ext>
            </a:extLst>
          </p:cNvPr>
          <p:cNvCxnSpPr>
            <a:cxnSpLocks/>
          </p:cNvCxnSpPr>
          <p:nvPr/>
        </p:nvCxnSpPr>
        <p:spPr>
          <a:xfrm flipV="1">
            <a:off x="4118993" y="1184982"/>
            <a:ext cx="436816" cy="5683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FED1B3-BB9F-4A19-B027-3CEBA409520F}"/>
                  </a:ext>
                </a:extLst>
              </p:cNvPr>
              <p:cNvSpPr txBox="1"/>
              <p:nvPr/>
            </p:nvSpPr>
            <p:spPr>
              <a:xfrm>
                <a:off x="4559495" y="838158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FED1B3-BB9F-4A19-B027-3CEBA409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95" y="838158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856738-AA70-4F00-A25B-7FEB0A6A541F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908496" y="4588779"/>
            <a:ext cx="667064" cy="5368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9C8EC-4EC5-420D-B9E4-59BF408817BD}"/>
              </a:ext>
            </a:extLst>
          </p:cNvPr>
          <p:cNvCxnSpPr>
            <a:cxnSpLocks/>
          </p:cNvCxnSpPr>
          <p:nvPr/>
        </p:nvCxnSpPr>
        <p:spPr>
          <a:xfrm flipV="1">
            <a:off x="2610165" y="2392681"/>
            <a:ext cx="2230156" cy="2732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1F5233-915E-4072-B573-3E7780BF499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321296" y="1955601"/>
            <a:ext cx="519025" cy="43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86D60F-5F6D-4757-87B1-43891342AE6F}"/>
              </a:ext>
            </a:extLst>
          </p:cNvPr>
          <p:cNvGrpSpPr/>
          <p:nvPr/>
        </p:nvGrpSpPr>
        <p:grpSpPr>
          <a:xfrm>
            <a:off x="1706194" y="4270416"/>
            <a:ext cx="872455" cy="713064"/>
            <a:chOff x="1283516" y="2072081"/>
            <a:chExt cx="872455" cy="71306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A7A26F-A626-49F4-903D-8E9783FE6C12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320A34B-9204-49C3-AD30-0101842C6EFE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7849951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14C385-5380-4DAD-8C4D-0512CE5D71C5}"/>
                </a:ext>
              </a:extLst>
            </p:cNvPr>
            <p:cNvSpPr txBox="1"/>
            <p:nvPr/>
          </p:nvSpPr>
          <p:spPr>
            <a:xfrm>
              <a:off x="1840955" y="2072081"/>
              <a:ext cx="240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solidFill>
                    <a:schemeClr val="accent6">
                      <a:lumMod val="75000"/>
                    </a:schemeClr>
                  </a:solidFill>
                </a:rPr>
                <a:t>θ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5BF132-582B-46D4-BF15-CBF23963152E}"/>
                  </a:ext>
                </a:extLst>
              </p:cNvPr>
              <p:cNvSpPr txBox="1"/>
              <p:nvPr/>
            </p:nvSpPr>
            <p:spPr>
              <a:xfrm>
                <a:off x="3987425" y="342900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5BF132-582B-46D4-BF15-CBF23963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25" y="3429000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75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3AA2E-00A0-4FBD-B026-0E6809D0859B}"/>
              </a:ext>
            </a:extLst>
          </p:cNvPr>
          <p:cNvSpPr/>
          <p:nvPr/>
        </p:nvSpPr>
        <p:spPr>
          <a:xfrm rot="2839568">
            <a:off x="3081576" y="1864696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0DE9E6C-41B5-47B6-B681-81B26EC7FEE4}"/>
              </a:ext>
            </a:extLst>
          </p:cNvPr>
          <p:cNvSpPr/>
          <p:nvPr/>
        </p:nvSpPr>
        <p:spPr>
          <a:xfrm>
            <a:off x="2990464" y="4600624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C375FF4-29C4-4457-BA7B-4F0FBA921D53}"/>
              </a:ext>
            </a:extLst>
          </p:cNvPr>
          <p:cNvSpPr/>
          <p:nvPr/>
        </p:nvSpPr>
        <p:spPr>
          <a:xfrm>
            <a:off x="2417427" y="3549942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707122-0A49-41F7-85C0-9FB053A0588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12105" y="1789358"/>
            <a:ext cx="1049734" cy="2811266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D2404-FDD7-4D98-AE13-7119A23912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9068" y="2789340"/>
            <a:ext cx="2586605" cy="760602"/>
          </a:xfrm>
          <a:prstGeom prst="line">
            <a:avLst/>
          </a:prstGeom>
          <a:ln w="28575">
            <a:solidFill>
              <a:srgbClr val="DB2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07776-C0A5-4D86-8A02-304AB1CD672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1854" y="2499360"/>
            <a:ext cx="598162" cy="5334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00BED742-8E41-46B8-B393-C0D86C55BFEF}"/>
              </a:ext>
            </a:extLst>
          </p:cNvPr>
          <p:cNvSpPr/>
          <p:nvPr/>
        </p:nvSpPr>
        <p:spPr>
          <a:xfrm>
            <a:off x="4328719" y="1963512"/>
            <a:ext cx="176169" cy="19504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C3B85-B853-4884-ACAD-07B4EB398C36}"/>
                  </a:ext>
                </a:extLst>
              </p:cNvPr>
              <p:cNvSpPr txBox="1"/>
              <p:nvPr/>
            </p:nvSpPr>
            <p:spPr>
              <a:xfrm>
                <a:off x="5829446" y="2618058"/>
                <a:ext cx="181139" cy="318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C3B85-B853-4884-ACAD-07B4EB39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46" y="2618058"/>
                <a:ext cx="181139" cy="318613"/>
              </a:xfrm>
              <a:prstGeom prst="rect">
                <a:avLst/>
              </a:prstGeom>
              <a:blipFill>
                <a:blip r:embed="rId2"/>
                <a:stretch>
                  <a:fillRect l="-46667" r="-4333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07DBD7-0072-4C18-ACE3-2F3D46E67A95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511754" y="190425"/>
            <a:ext cx="1069811" cy="8789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55908-3974-4563-BADA-A425BEA9236E}"/>
              </a:ext>
            </a:extLst>
          </p:cNvPr>
          <p:cNvCxnSpPr>
            <a:cxnSpLocks/>
          </p:cNvCxnSpPr>
          <p:nvPr/>
        </p:nvCxnSpPr>
        <p:spPr>
          <a:xfrm flipV="1">
            <a:off x="5937266" y="2076275"/>
            <a:ext cx="474721" cy="4230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B2E232-0459-44D3-88D7-8E85B86B99FB}"/>
              </a:ext>
            </a:extLst>
          </p:cNvPr>
          <p:cNvCxnSpPr>
            <a:cxnSpLocks/>
          </p:cNvCxnSpPr>
          <p:nvPr/>
        </p:nvCxnSpPr>
        <p:spPr>
          <a:xfrm>
            <a:off x="4581565" y="190425"/>
            <a:ext cx="1830422" cy="188584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4CD98-1A4E-4347-92D1-592FBC449C47}"/>
              </a:ext>
            </a:extLst>
          </p:cNvPr>
          <p:cNvCxnSpPr>
            <a:cxnSpLocks/>
          </p:cNvCxnSpPr>
          <p:nvPr/>
        </p:nvCxnSpPr>
        <p:spPr>
          <a:xfrm>
            <a:off x="4550840" y="1436123"/>
            <a:ext cx="237551" cy="2640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097B1-028B-43BC-8CA9-6D174C4B9340}"/>
              </a:ext>
            </a:extLst>
          </p:cNvPr>
          <p:cNvCxnSpPr>
            <a:cxnSpLocks/>
          </p:cNvCxnSpPr>
          <p:nvPr/>
        </p:nvCxnSpPr>
        <p:spPr>
          <a:xfrm flipV="1">
            <a:off x="4376246" y="1695064"/>
            <a:ext cx="415466" cy="376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913BE5-CCCA-4CB3-A74B-14E59785258F}"/>
              </a:ext>
            </a:extLst>
          </p:cNvPr>
          <p:cNvCxnSpPr>
            <a:cxnSpLocks/>
          </p:cNvCxnSpPr>
          <p:nvPr/>
        </p:nvCxnSpPr>
        <p:spPr>
          <a:xfrm flipV="1">
            <a:off x="4118994" y="1424251"/>
            <a:ext cx="384319" cy="3290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A3C24B-55CA-4B2E-89FF-9266940D313F}"/>
                  </a:ext>
                </a:extLst>
              </p:cNvPr>
              <p:cNvSpPr txBox="1"/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𝑑𝑜𝑜𝑟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A3C24B-55CA-4B2E-89FF-9266940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blipFill>
                <a:blip r:embed="rId3"/>
                <a:stretch>
                  <a:fillRect l="-7843" r="-29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06D47-C9A9-475C-8275-1DE861E708A0}"/>
                  </a:ext>
                </a:extLst>
              </p:cNvPr>
              <p:cNvSpPr txBox="1"/>
              <p:nvPr/>
            </p:nvSpPr>
            <p:spPr>
              <a:xfrm>
                <a:off x="4662353" y="1241173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06D47-C9A9-475C-8275-1DE861E7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53" y="1241173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A63A1B-4974-40F4-8E02-DADB66BC316A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511754" y="1069417"/>
            <a:ext cx="2611848" cy="284946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43F6A-8564-452C-A285-0D78CFB56BE9}"/>
                  </a:ext>
                </a:extLst>
              </p:cNvPr>
              <p:cNvSpPr txBox="1"/>
              <p:nvPr/>
            </p:nvSpPr>
            <p:spPr>
              <a:xfrm>
                <a:off x="3934362" y="14792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43F6A-8564-452C-A285-0D78CFB5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62" y="1479299"/>
                <a:ext cx="201209" cy="276999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3542D3-0C7F-4EEE-AA12-900F3FEE579C}"/>
              </a:ext>
            </a:extLst>
          </p:cNvPr>
          <p:cNvCxnSpPr>
            <a:stCxn id="6" idx="2"/>
          </p:cNvCxnSpPr>
          <p:nvPr/>
        </p:nvCxnSpPr>
        <p:spPr>
          <a:xfrm>
            <a:off x="2990464" y="4869072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4777-328F-4EA3-83FF-C73AA1487AB1}"/>
              </a:ext>
            </a:extLst>
          </p:cNvPr>
          <p:cNvCxnSpPr/>
          <p:nvPr/>
        </p:nvCxnSpPr>
        <p:spPr>
          <a:xfrm>
            <a:off x="3117074" y="4869072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15D71A-B83C-4DBA-9222-91A0BAD77B1A}"/>
              </a:ext>
            </a:extLst>
          </p:cNvPr>
          <p:cNvCxnSpPr/>
          <p:nvPr/>
        </p:nvCxnSpPr>
        <p:spPr>
          <a:xfrm>
            <a:off x="3201342" y="4869071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46AE42-5C26-4C68-B57C-4C55162E66A5}"/>
              </a:ext>
            </a:extLst>
          </p:cNvPr>
          <p:cNvCxnSpPr/>
          <p:nvPr/>
        </p:nvCxnSpPr>
        <p:spPr>
          <a:xfrm>
            <a:off x="2417427" y="382636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1E6E22-796A-4654-95D0-A332312B4897}"/>
              </a:ext>
            </a:extLst>
          </p:cNvPr>
          <p:cNvCxnSpPr/>
          <p:nvPr/>
        </p:nvCxnSpPr>
        <p:spPr>
          <a:xfrm>
            <a:off x="2522289" y="381839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0AE6A1-336D-44A2-B36D-F2000B272E25}"/>
              </a:ext>
            </a:extLst>
          </p:cNvPr>
          <p:cNvCxnSpPr/>
          <p:nvPr/>
        </p:nvCxnSpPr>
        <p:spPr>
          <a:xfrm>
            <a:off x="2642321" y="3808883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342DA4-B0F7-4147-8167-577DC684E11E}"/>
                  </a:ext>
                </a:extLst>
              </p:cNvPr>
              <p:cNvSpPr txBox="1"/>
              <p:nvPr/>
            </p:nvSpPr>
            <p:spPr>
              <a:xfrm>
                <a:off x="4376246" y="2143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342DA4-B0F7-4147-8167-577DC684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46" y="2143399"/>
                <a:ext cx="201209" cy="276999"/>
              </a:xfrm>
              <a:prstGeom prst="rect">
                <a:avLst/>
              </a:prstGeom>
              <a:blipFill>
                <a:blip r:embed="rId6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142D5-9A61-410D-BCB9-8AE7F555CBCC}"/>
              </a:ext>
            </a:extLst>
          </p:cNvPr>
          <p:cNvCxnSpPr>
            <a:cxnSpLocks/>
          </p:cNvCxnSpPr>
          <p:nvPr/>
        </p:nvCxnSpPr>
        <p:spPr>
          <a:xfrm flipH="1" flipV="1">
            <a:off x="3266147" y="1518172"/>
            <a:ext cx="891440" cy="290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49B275-9C2D-459A-BE26-D86078E1443B}"/>
                  </a:ext>
                </a:extLst>
              </p:cNvPr>
              <p:cNvSpPr txBox="1"/>
              <p:nvPr/>
            </p:nvSpPr>
            <p:spPr>
              <a:xfrm>
                <a:off x="3069645" y="125345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49B275-9C2D-459A-BE26-D86078E1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45" y="1253457"/>
                <a:ext cx="185948" cy="276999"/>
              </a:xfrm>
              <a:prstGeom prst="rect">
                <a:avLst/>
              </a:prstGeom>
              <a:blipFill>
                <a:blip r:embed="rId7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D9691B2-4FCF-40EE-9B1A-AADA58BA35D0}"/>
              </a:ext>
            </a:extLst>
          </p:cNvPr>
          <p:cNvGrpSpPr/>
          <p:nvPr/>
        </p:nvGrpSpPr>
        <p:grpSpPr>
          <a:xfrm rot="6800945">
            <a:off x="5193379" y="3342869"/>
            <a:ext cx="870331" cy="813350"/>
            <a:chOff x="1283516" y="1971796"/>
            <a:chExt cx="870331" cy="81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0F63E71C-C500-4D87-8859-EAA822B5203B}"/>
                </a:ext>
              </a:extLst>
            </p:cNvPr>
            <p:cNvSpPr/>
            <p:nvPr/>
          </p:nvSpPr>
          <p:spPr>
            <a:xfrm>
              <a:off x="1283516" y="1971796"/>
              <a:ext cx="870331" cy="813350"/>
            </a:xfrm>
            <a:prstGeom prst="arc">
              <a:avLst>
                <a:gd name="adj1" fmla="val 15614959"/>
                <a:gd name="adj2" fmla="val 2093358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8E78AD-26C9-4B07-B098-2A7C224937B9}"/>
                </a:ext>
              </a:extLst>
            </p:cNvPr>
            <p:cNvSpPr txBox="1"/>
            <p:nvPr/>
          </p:nvSpPr>
          <p:spPr>
            <a:xfrm rot="14799055">
              <a:off x="1609122" y="1999565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6">
                      <a:lumMod val="75000"/>
                    </a:schemeClr>
                  </a:solidFill>
                </a:rPr>
                <a:t>β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33193C-915D-4ABC-8CAE-81D251B731C2}"/>
              </a:ext>
            </a:extLst>
          </p:cNvPr>
          <p:cNvCxnSpPr>
            <a:cxnSpLocks/>
          </p:cNvCxnSpPr>
          <p:nvPr/>
        </p:nvCxnSpPr>
        <p:spPr>
          <a:xfrm>
            <a:off x="1556915" y="1820272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2A892B-10F0-4A34-8139-4B10EA54D4AC}"/>
              </a:ext>
            </a:extLst>
          </p:cNvPr>
          <p:cNvCxnSpPr>
            <a:cxnSpLocks/>
          </p:cNvCxnSpPr>
          <p:nvPr/>
        </p:nvCxnSpPr>
        <p:spPr>
          <a:xfrm>
            <a:off x="3402504" y="503166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96E305-DCC6-4E6E-99BA-BD844C721059}"/>
              </a:ext>
            </a:extLst>
          </p:cNvPr>
          <p:cNvGrpSpPr/>
          <p:nvPr/>
        </p:nvGrpSpPr>
        <p:grpSpPr>
          <a:xfrm rot="2899452">
            <a:off x="2709001" y="4188180"/>
            <a:ext cx="870331" cy="890402"/>
            <a:chOff x="1283516" y="1894744"/>
            <a:chExt cx="870331" cy="890402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4BF1B7E9-514F-4B99-90BA-305313D0EAA0}"/>
                </a:ext>
              </a:extLst>
            </p:cNvPr>
            <p:cNvSpPr/>
            <p:nvPr/>
          </p:nvSpPr>
          <p:spPr>
            <a:xfrm>
              <a:off x="1283516" y="1971796"/>
              <a:ext cx="870331" cy="813350"/>
            </a:xfrm>
            <a:prstGeom prst="arc">
              <a:avLst>
                <a:gd name="adj1" fmla="val 14579674"/>
                <a:gd name="adj2" fmla="val 360565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8FC996-E0D1-4C6D-A6CD-7895AD6FFEDB}"/>
                </a:ext>
              </a:extLst>
            </p:cNvPr>
            <p:cNvSpPr txBox="1"/>
            <p:nvPr/>
          </p:nvSpPr>
          <p:spPr>
            <a:xfrm rot="18700548">
              <a:off x="1646543" y="192023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6">
                      <a:lumMod val="75000"/>
                    </a:schemeClr>
                  </a:solidFill>
                </a:rPr>
                <a:t>α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7EEA7F-D795-4275-9D27-3449B14ED166}"/>
                  </a:ext>
                </a:extLst>
              </p:cNvPr>
              <p:cNvSpPr txBox="1"/>
              <p:nvPr/>
            </p:nvSpPr>
            <p:spPr>
              <a:xfrm>
                <a:off x="3338785" y="28806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7EEA7F-D795-4275-9D27-3449B14E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85" y="2880611"/>
                <a:ext cx="186781" cy="276999"/>
              </a:xfrm>
              <a:prstGeom prst="rect">
                <a:avLst/>
              </a:prstGeom>
              <a:blipFill>
                <a:blip r:embed="rId8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983C28-13E7-4246-8F6B-D717EFB61A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21854" y="3032799"/>
            <a:ext cx="490777" cy="5533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DFE00F-A6F8-4F2D-BC0E-01D996CB9835}"/>
              </a:ext>
            </a:extLst>
          </p:cNvPr>
          <p:cNvCxnSpPr>
            <a:cxnSpLocks/>
          </p:cNvCxnSpPr>
          <p:nvPr/>
        </p:nvCxnSpPr>
        <p:spPr>
          <a:xfrm flipV="1">
            <a:off x="4157587" y="1096545"/>
            <a:ext cx="257251" cy="69281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1624C4-AF30-4291-B913-C194E37025E3}"/>
                  </a:ext>
                </a:extLst>
              </p:cNvPr>
              <p:cNvSpPr txBox="1"/>
              <p:nvPr/>
            </p:nvSpPr>
            <p:spPr>
              <a:xfrm>
                <a:off x="5822186" y="3199003"/>
                <a:ext cx="182742" cy="318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1624C4-AF30-4291-B913-C194E370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6" y="3199003"/>
                <a:ext cx="182742" cy="318613"/>
              </a:xfrm>
              <a:prstGeom prst="rect">
                <a:avLst/>
              </a:prstGeom>
              <a:blipFill>
                <a:blip r:embed="rId9"/>
                <a:stretch>
                  <a:fillRect l="-46667" r="-4333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520538-1720-4099-9BD9-91EC52EC5B58}"/>
                  </a:ext>
                </a:extLst>
              </p:cNvPr>
              <p:cNvSpPr txBox="1"/>
              <p:nvPr/>
            </p:nvSpPr>
            <p:spPr>
              <a:xfrm>
                <a:off x="4270731" y="731814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520538-1720-4099-9BD9-91EC52EC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31" y="731814"/>
                <a:ext cx="195566" cy="276999"/>
              </a:xfrm>
              <a:prstGeom prst="rect">
                <a:avLst/>
              </a:prstGeom>
              <a:blipFill>
                <a:blip r:embed="rId1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7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255D6-B147-4F5B-BBB1-9823001E3A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835" y="508635"/>
            <a:ext cx="2833370" cy="30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B3AA2E-00A0-4FBD-B026-0E6809D0859B}"/>
              </a:ext>
            </a:extLst>
          </p:cNvPr>
          <p:cNvSpPr/>
          <p:nvPr/>
        </p:nvSpPr>
        <p:spPr>
          <a:xfrm rot="2839568">
            <a:off x="3081576" y="1864696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0DE9E6C-41B5-47B6-B681-81B26EC7FEE4}"/>
              </a:ext>
            </a:extLst>
          </p:cNvPr>
          <p:cNvSpPr/>
          <p:nvPr/>
        </p:nvSpPr>
        <p:spPr>
          <a:xfrm>
            <a:off x="2990464" y="4600624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C375FF4-29C4-4457-BA7B-4F0FBA921D53}"/>
              </a:ext>
            </a:extLst>
          </p:cNvPr>
          <p:cNvSpPr/>
          <p:nvPr/>
        </p:nvSpPr>
        <p:spPr>
          <a:xfrm>
            <a:off x="2417427" y="3549942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707122-0A49-41F7-85C0-9FB053A0588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12105" y="1789358"/>
            <a:ext cx="1049734" cy="2811266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D2404-FDD7-4D98-AE13-7119A23912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9068" y="2789340"/>
            <a:ext cx="2586605" cy="760602"/>
          </a:xfrm>
          <a:prstGeom prst="line">
            <a:avLst/>
          </a:prstGeom>
          <a:ln w="28575">
            <a:solidFill>
              <a:srgbClr val="DB2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07776-C0A5-4D86-8A02-304AB1CD672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1854" y="2499360"/>
            <a:ext cx="598162" cy="5334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00BED742-8E41-46B8-B393-C0D86C55BFEF}"/>
              </a:ext>
            </a:extLst>
          </p:cNvPr>
          <p:cNvSpPr/>
          <p:nvPr/>
        </p:nvSpPr>
        <p:spPr>
          <a:xfrm>
            <a:off x="4328719" y="1963512"/>
            <a:ext cx="176169" cy="19504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C3B85-B853-4884-ACAD-07B4EB398C36}"/>
                  </a:ext>
                </a:extLst>
              </p:cNvPr>
              <p:cNvSpPr txBox="1"/>
              <p:nvPr/>
            </p:nvSpPr>
            <p:spPr>
              <a:xfrm>
                <a:off x="5829446" y="2618058"/>
                <a:ext cx="181139" cy="318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C3B85-B853-4884-ACAD-07B4EB39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46" y="2618058"/>
                <a:ext cx="181139" cy="318613"/>
              </a:xfrm>
              <a:prstGeom prst="rect">
                <a:avLst/>
              </a:prstGeom>
              <a:blipFill>
                <a:blip r:embed="rId3"/>
                <a:stretch>
                  <a:fillRect l="-46667" r="-4333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07DBD7-0072-4C18-ACE3-2F3D46E67A95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511754" y="190425"/>
            <a:ext cx="1069811" cy="8789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55908-3974-4563-BADA-A425BEA9236E}"/>
              </a:ext>
            </a:extLst>
          </p:cNvPr>
          <p:cNvCxnSpPr>
            <a:cxnSpLocks/>
          </p:cNvCxnSpPr>
          <p:nvPr/>
        </p:nvCxnSpPr>
        <p:spPr>
          <a:xfrm flipV="1">
            <a:off x="5937266" y="2076275"/>
            <a:ext cx="474721" cy="4230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B2E232-0459-44D3-88D7-8E85B86B99FB}"/>
              </a:ext>
            </a:extLst>
          </p:cNvPr>
          <p:cNvCxnSpPr>
            <a:cxnSpLocks/>
          </p:cNvCxnSpPr>
          <p:nvPr/>
        </p:nvCxnSpPr>
        <p:spPr>
          <a:xfrm>
            <a:off x="4581565" y="190425"/>
            <a:ext cx="1830422" cy="188584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4CD98-1A4E-4347-92D1-592FBC449C47}"/>
              </a:ext>
            </a:extLst>
          </p:cNvPr>
          <p:cNvCxnSpPr>
            <a:cxnSpLocks/>
          </p:cNvCxnSpPr>
          <p:nvPr/>
        </p:nvCxnSpPr>
        <p:spPr>
          <a:xfrm>
            <a:off x="4550840" y="1436123"/>
            <a:ext cx="237551" cy="2640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097B1-028B-43BC-8CA9-6D174C4B9340}"/>
              </a:ext>
            </a:extLst>
          </p:cNvPr>
          <p:cNvCxnSpPr>
            <a:cxnSpLocks/>
          </p:cNvCxnSpPr>
          <p:nvPr/>
        </p:nvCxnSpPr>
        <p:spPr>
          <a:xfrm flipV="1">
            <a:off x="4376246" y="1695064"/>
            <a:ext cx="415466" cy="376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913BE5-CCCA-4CB3-A74B-14E59785258F}"/>
              </a:ext>
            </a:extLst>
          </p:cNvPr>
          <p:cNvCxnSpPr>
            <a:cxnSpLocks/>
          </p:cNvCxnSpPr>
          <p:nvPr/>
        </p:nvCxnSpPr>
        <p:spPr>
          <a:xfrm flipV="1">
            <a:off x="4118994" y="1424251"/>
            <a:ext cx="384319" cy="32904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A3C24B-55CA-4B2E-89FF-9266940D313F}"/>
                  </a:ext>
                </a:extLst>
              </p:cNvPr>
              <p:cNvSpPr txBox="1"/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𝑑𝑜𝑜𝑟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A3C24B-55CA-4B2E-89FF-9266940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blipFill>
                <a:blip r:embed="rId4"/>
                <a:stretch>
                  <a:fillRect l="-7843" r="-29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06D47-C9A9-475C-8275-1DE861E708A0}"/>
                  </a:ext>
                </a:extLst>
              </p:cNvPr>
              <p:cNvSpPr txBox="1"/>
              <p:nvPr/>
            </p:nvSpPr>
            <p:spPr>
              <a:xfrm>
                <a:off x="4662353" y="1241173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06D47-C9A9-475C-8275-1DE861E7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53" y="1241173"/>
                <a:ext cx="207108" cy="276999"/>
              </a:xfrm>
              <a:prstGeom prst="rect">
                <a:avLst/>
              </a:prstGeom>
              <a:blipFill>
                <a:blip r:embed="rId5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A63A1B-4974-40F4-8E02-DADB66BC316A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511754" y="1069417"/>
            <a:ext cx="2611848" cy="284946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43F6A-8564-452C-A285-0D78CFB56BE9}"/>
                  </a:ext>
                </a:extLst>
              </p:cNvPr>
              <p:cNvSpPr txBox="1"/>
              <p:nvPr/>
            </p:nvSpPr>
            <p:spPr>
              <a:xfrm>
                <a:off x="3934362" y="14792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E43F6A-8564-452C-A285-0D78CFB5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62" y="1479299"/>
                <a:ext cx="201209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3542D3-0C7F-4EEE-AA12-900F3FEE579C}"/>
              </a:ext>
            </a:extLst>
          </p:cNvPr>
          <p:cNvCxnSpPr>
            <a:stCxn id="6" idx="2"/>
          </p:cNvCxnSpPr>
          <p:nvPr/>
        </p:nvCxnSpPr>
        <p:spPr>
          <a:xfrm>
            <a:off x="2990464" y="4869072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4777-328F-4EA3-83FF-C73AA1487AB1}"/>
              </a:ext>
            </a:extLst>
          </p:cNvPr>
          <p:cNvCxnSpPr/>
          <p:nvPr/>
        </p:nvCxnSpPr>
        <p:spPr>
          <a:xfrm>
            <a:off x="3117074" y="4869072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15D71A-B83C-4DBA-9222-91A0BAD77B1A}"/>
              </a:ext>
            </a:extLst>
          </p:cNvPr>
          <p:cNvCxnSpPr/>
          <p:nvPr/>
        </p:nvCxnSpPr>
        <p:spPr>
          <a:xfrm>
            <a:off x="3201342" y="4869071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46AE42-5C26-4C68-B57C-4C55162E66A5}"/>
              </a:ext>
            </a:extLst>
          </p:cNvPr>
          <p:cNvCxnSpPr/>
          <p:nvPr/>
        </p:nvCxnSpPr>
        <p:spPr>
          <a:xfrm>
            <a:off x="2417427" y="382636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1E6E22-796A-4654-95D0-A332312B4897}"/>
              </a:ext>
            </a:extLst>
          </p:cNvPr>
          <p:cNvCxnSpPr/>
          <p:nvPr/>
        </p:nvCxnSpPr>
        <p:spPr>
          <a:xfrm>
            <a:off x="2522289" y="381839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0AE6A1-336D-44A2-B36D-F2000B272E25}"/>
              </a:ext>
            </a:extLst>
          </p:cNvPr>
          <p:cNvCxnSpPr/>
          <p:nvPr/>
        </p:nvCxnSpPr>
        <p:spPr>
          <a:xfrm>
            <a:off x="2642321" y="3808883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342DA4-B0F7-4147-8167-577DC684E11E}"/>
                  </a:ext>
                </a:extLst>
              </p:cNvPr>
              <p:cNvSpPr txBox="1"/>
              <p:nvPr/>
            </p:nvSpPr>
            <p:spPr>
              <a:xfrm>
                <a:off x="4376246" y="2143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342DA4-B0F7-4147-8167-577DC684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46" y="2143399"/>
                <a:ext cx="20120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142D5-9A61-410D-BCB9-8AE7F555CBCC}"/>
              </a:ext>
            </a:extLst>
          </p:cNvPr>
          <p:cNvCxnSpPr>
            <a:cxnSpLocks/>
          </p:cNvCxnSpPr>
          <p:nvPr/>
        </p:nvCxnSpPr>
        <p:spPr>
          <a:xfrm flipH="1" flipV="1">
            <a:off x="3266147" y="1518172"/>
            <a:ext cx="891440" cy="29017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49B275-9C2D-459A-BE26-D86078E1443B}"/>
                  </a:ext>
                </a:extLst>
              </p:cNvPr>
              <p:cNvSpPr txBox="1"/>
              <p:nvPr/>
            </p:nvSpPr>
            <p:spPr>
              <a:xfrm>
                <a:off x="3069645" y="125345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49B275-9C2D-459A-BE26-D86078E1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45" y="1253457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D9691B2-4FCF-40EE-9B1A-AADA58BA35D0}"/>
              </a:ext>
            </a:extLst>
          </p:cNvPr>
          <p:cNvGrpSpPr/>
          <p:nvPr/>
        </p:nvGrpSpPr>
        <p:grpSpPr>
          <a:xfrm rot="6800945">
            <a:off x="5193379" y="3342869"/>
            <a:ext cx="870331" cy="813350"/>
            <a:chOff x="1283516" y="1971796"/>
            <a:chExt cx="870331" cy="81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0F63E71C-C500-4D87-8859-EAA822B5203B}"/>
                </a:ext>
              </a:extLst>
            </p:cNvPr>
            <p:cNvSpPr/>
            <p:nvPr/>
          </p:nvSpPr>
          <p:spPr>
            <a:xfrm>
              <a:off x="1283516" y="1971796"/>
              <a:ext cx="870331" cy="813350"/>
            </a:xfrm>
            <a:prstGeom prst="arc">
              <a:avLst>
                <a:gd name="adj1" fmla="val 15614959"/>
                <a:gd name="adj2" fmla="val 2093358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C8E78AD-26C9-4B07-B098-2A7C224937B9}"/>
                </a:ext>
              </a:extLst>
            </p:cNvPr>
            <p:cNvSpPr txBox="1"/>
            <p:nvPr/>
          </p:nvSpPr>
          <p:spPr>
            <a:xfrm rot="14799055">
              <a:off x="1609122" y="1999565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6">
                      <a:lumMod val="75000"/>
                    </a:schemeClr>
                  </a:solidFill>
                </a:rPr>
                <a:t>β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33193C-915D-4ABC-8CAE-81D251B731C2}"/>
              </a:ext>
            </a:extLst>
          </p:cNvPr>
          <p:cNvCxnSpPr>
            <a:cxnSpLocks/>
          </p:cNvCxnSpPr>
          <p:nvPr/>
        </p:nvCxnSpPr>
        <p:spPr>
          <a:xfrm>
            <a:off x="1556915" y="1820272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2A892B-10F0-4A34-8139-4B10EA54D4AC}"/>
              </a:ext>
            </a:extLst>
          </p:cNvPr>
          <p:cNvCxnSpPr>
            <a:cxnSpLocks/>
          </p:cNvCxnSpPr>
          <p:nvPr/>
        </p:nvCxnSpPr>
        <p:spPr>
          <a:xfrm>
            <a:off x="3402504" y="503166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96E305-DCC6-4E6E-99BA-BD844C721059}"/>
              </a:ext>
            </a:extLst>
          </p:cNvPr>
          <p:cNvGrpSpPr/>
          <p:nvPr/>
        </p:nvGrpSpPr>
        <p:grpSpPr>
          <a:xfrm rot="2899452">
            <a:off x="2709001" y="4188180"/>
            <a:ext cx="870331" cy="890402"/>
            <a:chOff x="1283516" y="1894744"/>
            <a:chExt cx="870331" cy="890402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4BF1B7E9-514F-4B99-90BA-305313D0EAA0}"/>
                </a:ext>
              </a:extLst>
            </p:cNvPr>
            <p:cNvSpPr/>
            <p:nvPr/>
          </p:nvSpPr>
          <p:spPr>
            <a:xfrm>
              <a:off x="1283516" y="1971796"/>
              <a:ext cx="870331" cy="813350"/>
            </a:xfrm>
            <a:prstGeom prst="arc">
              <a:avLst>
                <a:gd name="adj1" fmla="val 14579674"/>
                <a:gd name="adj2" fmla="val 360565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8FC996-E0D1-4C6D-A6CD-7895AD6FFEDB}"/>
                </a:ext>
              </a:extLst>
            </p:cNvPr>
            <p:cNvSpPr txBox="1"/>
            <p:nvPr/>
          </p:nvSpPr>
          <p:spPr>
            <a:xfrm rot="18700548">
              <a:off x="1646543" y="1920232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6">
                      <a:lumMod val="75000"/>
                    </a:schemeClr>
                  </a:solidFill>
                </a:rPr>
                <a:t>α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236C82-8E7C-4201-A457-F63CD6307357}"/>
                  </a:ext>
                </a:extLst>
              </p:cNvPr>
              <p:cNvSpPr txBox="1"/>
              <p:nvPr/>
            </p:nvSpPr>
            <p:spPr>
              <a:xfrm>
                <a:off x="3338785" y="288061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236C82-8E7C-4201-A457-F63CD630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85" y="2880611"/>
                <a:ext cx="186781" cy="276999"/>
              </a:xfrm>
              <a:prstGeom prst="rect">
                <a:avLst/>
              </a:prstGeom>
              <a:blipFill>
                <a:blip r:embed="rId9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3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42307-1806-41E7-B19A-A87236F457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t="5926" r="7213" b="22967"/>
          <a:stretch/>
        </p:blipFill>
        <p:spPr bwMode="auto">
          <a:xfrm>
            <a:off x="86720" y="219285"/>
            <a:ext cx="2691106" cy="16366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CB2666-90FF-43B8-AE17-91DE5E697188}"/>
              </a:ext>
            </a:extLst>
          </p:cNvPr>
          <p:cNvSpPr/>
          <p:nvPr/>
        </p:nvSpPr>
        <p:spPr>
          <a:xfrm rot="2839568">
            <a:off x="6344893" y="1797584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52F632-EC3C-4634-938F-5D7D877A3A92}"/>
              </a:ext>
            </a:extLst>
          </p:cNvPr>
          <p:cNvSpPr/>
          <p:nvPr/>
        </p:nvSpPr>
        <p:spPr>
          <a:xfrm>
            <a:off x="5680744" y="3482830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288B2-6A1E-40FA-BC5C-D8DD0495D90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75422" y="1722246"/>
            <a:ext cx="1049734" cy="2811266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14343-73B6-49A6-8180-A5C6785BE9E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802385" y="2722228"/>
            <a:ext cx="2586605" cy="760602"/>
          </a:xfrm>
          <a:prstGeom prst="line">
            <a:avLst/>
          </a:prstGeom>
          <a:ln w="28575">
            <a:solidFill>
              <a:srgbClr val="DB2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B0155038-F7C7-477A-8FA3-C7D3427D8036}"/>
              </a:ext>
            </a:extLst>
          </p:cNvPr>
          <p:cNvSpPr/>
          <p:nvPr/>
        </p:nvSpPr>
        <p:spPr>
          <a:xfrm>
            <a:off x="7592036" y="1896400"/>
            <a:ext cx="176169" cy="19504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735E1B-1224-4B47-842E-0A781F1AB9AF}"/>
              </a:ext>
            </a:extLst>
          </p:cNvPr>
          <p:cNvGrpSpPr/>
          <p:nvPr/>
        </p:nvGrpSpPr>
        <p:grpSpPr>
          <a:xfrm>
            <a:off x="6253781" y="4533512"/>
            <a:ext cx="275683" cy="394701"/>
            <a:chOff x="6253781" y="4533512"/>
            <a:chExt cx="275683" cy="39470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D00C168-89F3-4843-AF8F-F189706C32F6}"/>
                </a:ext>
              </a:extLst>
            </p:cNvPr>
            <p:cNvSpPr/>
            <p:nvPr/>
          </p:nvSpPr>
          <p:spPr>
            <a:xfrm>
              <a:off x="6253781" y="4533512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EE28A-CA9F-46FC-9FD0-297DCA19DA53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625378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206F9-4E1B-4F0E-AA88-73575180848D}"/>
                </a:ext>
              </a:extLst>
            </p:cNvPr>
            <p:cNvCxnSpPr/>
            <p:nvPr/>
          </p:nvCxnSpPr>
          <p:spPr>
            <a:xfrm>
              <a:off x="638039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6E843E-4018-48F7-A3DE-BE88DCC2D187}"/>
                </a:ext>
              </a:extLst>
            </p:cNvPr>
            <p:cNvCxnSpPr/>
            <p:nvPr/>
          </p:nvCxnSpPr>
          <p:spPr>
            <a:xfrm>
              <a:off x="6464659" y="4801959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82AB08-5476-4C2D-A4D5-189EA5550016}"/>
              </a:ext>
            </a:extLst>
          </p:cNvPr>
          <p:cNvCxnSpPr/>
          <p:nvPr/>
        </p:nvCxnSpPr>
        <p:spPr>
          <a:xfrm>
            <a:off x="5680744" y="3759248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8C3516-A2B1-483B-A17D-3964B4E1EBD9}"/>
              </a:ext>
            </a:extLst>
          </p:cNvPr>
          <p:cNvCxnSpPr/>
          <p:nvPr/>
        </p:nvCxnSpPr>
        <p:spPr>
          <a:xfrm>
            <a:off x="5785606" y="3751278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93A177-2EF2-418B-A5B2-738916208B38}"/>
              </a:ext>
            </a:extLst>
          </p:cNvPr>
          <p:cNvCxnSpPr/>
          <p:nvPr/>
        </p:nvCxnSpPr>
        <p:spPr>
          <a:xfrm>
            <a:off x="5905638" y="3741771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347A78-806C-4792-8684-010FBEBC0359}"/>
              </a:ext>
            </a:extLst>
          </p:cNvPr>
          <p:cNvGrpSpPr/>
          <p:nvPr/>
        </p:nvGrpSpPr>
        <p:grpSpPr>
          <a:xfrm>
            <a:off x="3209975" y="3034299"/>
            <a:ext cx="275683" cy="394701"/>
            <a:chOff x="6253781" y="4533512"/>
            <a:chExt cx="275683" cy="394701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FD20E56-8E8C-479A-90D5-B2CAB32A0260}"/>
                </a:ext>
              </a:extLst>
            </p:cNvPr>
            <p:cNvSpPr/>
            <p:nvPr/>
          </p:nvSpPr>
          <p:spPr>
            <a:xfrm>
              <a:off x="6253781" y="4533512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820E2F-37B6-40DE-A40E-D70A6995AA54}"/>
                </a:ext>
              </a:extLst>
            </p:cNvPr>
            <p:cNvCxnSpPr>
              <a:stCxn id="44" idx="2"/>
            </p:cNvCxnSpPr>
            <p:nvPr/>
          </p:nvCxnSpPr>
          <p:spPr>
            <a:xfrm>
              <a:off x="625378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5D1265-F1F9-42E7-B167-66B192A7B108}"/>
                </a:ext>
              </a:extLst>
            </p:cNvPr>
            <p:cNvCxnSpPr/>
            <p:nvPr/>
          </p:nvCxnSpPr>
          <p:spPr>
            <a:xfrm>
              <a:off x="638039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AFF352-8D24-4C0D-BB14-BB8C2A4D2958}"/>
                </a:ext>
              </a:extLst>
            </p:cNvPr>
            <p:cNvCxnSpPr/>
            <p:nvPr/>
          </p:nvCxnSpPr>
          <p:spPr>
            <a:xfrm>
              <a:off x="6464659" y="4801959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CED340-CFDB-4E26-B701-649A4C967D7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331616" y="2512218"/>
            <a:ext cx="873648" cy="522081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B17FF-20FC-4216-BA5E-1A6832F8A9FC}"/>
              </a:ext>
            </a:extLst>
          </p:cNvPr>
          <p:cNvCxnSpPr>
            <a:cxnSpLocks/>
          </p:cNvCxnSpPr>
          <p:nvPr/>
        </p:nvCxnSpPr>
        <p:spPr>
          <a:xfrm>
            <a:off x="4192439" y="2512218"/>
            <a:ext cx="2445576" cy="124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D1B0B1-D868-414A-A562-CE6073BC26BB}"/>
              </a:ext>
            </a:extLst>
          </p:cNvPr>
          <p:cNvCxnSpPr>
            <a:cxnSpLocks/>
          </p:cNvCxnSpPr>
          <p:nvPr/>
        </p:nvCxnSpPr>
        <p:spPr>
          <a:xfrm>
            <a:off x="9826093" y="1981097"/>
            <a:ext cx="0" cy="253958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5BAB42-10FC-4C40-A409-B9B77E02DF41}"/>
                  </a:ext>
                </a:extLst>
              </p:cNvPr>
              <p:cNvSpPr txBox="1"/>
              <p:nvPr/>
            </p:nvSpPr>
            <p:spPr>
              <a:xfrm>
                <a:off x="9746188" y="2825530"/>
                <a:ext cx="6185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5BAB42-10FC-4C40-A409-B9B77E02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88" y="2825530"/>
                <a:ext cx="618503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8E10CD-F16D-455D-B653-355B2E2BA7B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7768205" y="1993922"/>
            <a:ext cx="2057888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705572-6725-4CF0-83A1-A05E96C3938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75422" y="4520686"/>
            <a:ext cx="3450671" cy="12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3B09E5-687B-4B4E-8BBF-550817263349}"/>
              </a:ext>
            </a:extLst>
          </p:cNvPr>
          <p:cNvGrpSpPr/>
          <p:nvPr/>
        </p:nvGrpSpPr>
        <p:grpSpPr>
          <a:xfrm>
            <a:off x="3239565" y="2735511"/>
            <a:ext cx="778833" cy="713064"/>
            <a:chOff x="1428796" y="2061595"/>
            <a:chExt cx="778833" cy="71306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368075D-D674-4501-BE46-46EE278A8224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0041B8A-4B4E-4F99-A82E-B62D88404DAC}"/>
                </a:ext>
              </a:extLst>
            </p:cNvPr>
            <p:cNvSpPr/>
            <p:nvPr/>
          </p:nvSpPr>
          <p:spPr>
            <a:xfrm>
              <a:off x="1428796" y="2061595"/>
              <a:ext cx="595618" cy="713064"/>
            </a:xfrm>
            <a:prstGeom prst="arc">
              <a:avLst>
                <a:gd name="adj1" fmla="val 18333812"/>
                <a:gd name="adj2" fmla="val 207817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C63F6B-7825-4938-89B9-4E36CE3A20D7}"/>
                </a:ext>
              </a:extLst>
            </p:cNvPr>
            <p:cNvSpPr txBox="1"/>
            <p:nvPr/>
          </p:nvSpPr>
          <p:spPr>
            <a:xfrm>
              <a:off x="1967148" y="2079573"/>
              <a:ext cx="240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solidFill>
                    <a:schemeClr val="accent6">
                      <a:lumMod val="75000"/>
                    </a:schemeClr>
                  </a:solidFill>
                </a:rPr>
                <a:t>Ω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E48275-DA54-40DD-87E5-3A4A40CAC78B}"/>
              </a:ext>
            </a:extLst>
          </p:cNvPr>
          <p:cNvSpPr txBox="1"/>
          <p:nvPr/>
        </p:nvSpPr>
        <p:spPr>
          <a:xfrm>
            <a:off x="7812183" y="1387223"/>
            <a:ext cx="67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l-GR" sz="1600" dirty="0">
                <a:solidFill>
                  <a:schemeClr val="accent6">
                    <a:lumMod val="75000"/>
                  </a:schemeClr>
                </a:solidFill>
              </a:rPr>
              <a:t>ω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3C7024D4-3CFB-4D9D-A20A-7006FCCF8F20}"/>
              </a:ext>
            </a:extLst>
          </p:cNvPr>
          <p:cNvSpPr/>
          <p:nvPr/>
        </p:nvSpPr>
        <p:spPr>
          <a:xfrm>
            <a:off x="7374691" y="1643927"/>
            <a:ext cx="595618" cy="713064"/>
          </a:xfrm>
          <a:prstGeom prst="arc">
            <a:avLst>
              <a:gd name="adj1" fmla="val 18333812"/>
              <a:gd name="adj2" fmla="val 88315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056CAB-0E15-449E-AC56-99458C05CC22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7817860" y="1671548"/>
            <a:ext cx="48296" cy="580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176A4C-CC19-4350-AECE-B5881CEA76FA}"/>
              </a:ext>
            </a:extLst>
          </p:cNvPr>
          <p:cNvCxnSpPr>
            <a:cxnSpLocks/>
          </p:cNvCxnSpPr>
          <p:nvPr/>
        </p:nvCxnSpPr>
        <p:spPr>
          <a:xfrm flipH="1" flipV="1">
            <a:off x="3721894" y="2817019"/>
            <a:ext cx="57934" cy="632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1F9232-A28E-49E3-9C7D-7B8DEEC6E9B9}"/>
                  </a:ext>
                </a:extLst>
              </p:cNvPr>
              <p:cNvSpPr txBox="1"/>
              <p:nvPr/>
            </p:nvSpPr>
            <p:spPr>
              <a:xfrm>
                <a:off x="6806653" y="1566180"/>
                <a:ext cx="6185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1F9232-A28E-49E3-9C7D-7B8DEEC6E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53" y="1566180"/>
                <a:ext cx="618503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8D9054A-78D1-4FB9-8EA8-CDB53E110240}"/>
              </a:ext>
            </a:extLst>
          </p:cNvPr>
          <p:cNvCxnSpPr>
            <a:cxnSpLocks/>
          </p:cNvCxnSpPr>
          <p:nvPr/>
        </p:nvCxnSpPr>
        <p:spPr>
          <a:xfrm flipH="1" flipV="1">
            <a:off x="4118997" y="995541"/>
            <a:ext cx="1" cy="7577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9B7724-25E7-4A90-A814-97A522FE0EE2}"/>
                  </a:ext>
                </a:extLst>
              </p:cNvPr>
              <p:cNvSpPr txBox="1"/>
              <p:nvPr/>
            </p:nvSpPr>
            <p:spPr>
              <a:xfrm>
                <a:off x="3849181" y="85704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9B7724-25E7-4A90-A814-97A522FE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81" y="857041"/>
                <a:ext cx="190758" cy="276999"/>
              </a:xfrm>
              <a:prstGeom prst="rect">
                <a:avLst/>
              </a:prstGeom>
              <a:blipFill>
                <a:blip r:embed="rId5"/>
                <a:stretch>
                  <a:fillRect l="-31250" r="-28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F915BF-D6A1-4318-9378-06C1E7D81E8C}"/>
              </a:ext>
            </a:extLst>
          </p:cNvPr>
          <p:cNvCxnSpPr>
            <a:cxnSpLocks/>
          </p:cNvCxnSpPr>
          <p:nvPr/>
        </p:nvCxnSpPr>
        <p:spPr>
          <a:xfrm>
            <a:off x="4118993" y="1753298"/>
            <a:ext cx="721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7D3DE31-8994-4D36-81D1-41E49F81B21E}"/>
                  </a:ext>
                </a:extLst>
              </p:cNvPr>
              <p:cNvSpPr txBox="1"/>
              <p:nvPr/>
            </p:nvSpPr>
            <p:spPr>
              <a:xfrm>
                <a:off x="4747474" y="141800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7D3DE31-8994-4D36-81D1-41E49F8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74" y="1418000"/>
                <a:ext cx="185948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CDFB9B1-22BE-4883-BB94-6DA096BDF38F}"/>
              </a:ext>
            </a:extLst>
          </p:cNvPr>
          <p:cNvCxnSpPr>
            <a:cxnSpLocks/>
          </p:cNvCxnSpPr>
          <p:nvPr/>
        </p:nvCxnSpPr>
        <p:spPr>
          <a:xfrm>
            <a:off x="6561090" y="760458"/>
            <a:ext cx="3031535" cy="331925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F029B4-12A2-4668-8942-DFBFC5A24A7E}"/>
              </a:ext>
            </a:extLst>
          </p:cNvPr>
          <p:cNvGrpSpPr/>
          <p:nvPr/>
        </p:nvGrpSpPr>
        <p:grpSpPr>
          <a:xfrm rot="6800945">
            <a:off x="8644941" y="3444336"/>
            <a:ext cx="870331" cy="813350"/>
            <a:chOff x="1283516" y="1971796"/>
            <a:chExt cx="870331" cy="813350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F4FB44A-8A65-4CE6-B04B-860A7B91E844}"/>
                </a:ext>
              </a:extLst>
            </p:cNvPr>
            <p:cNvSpPr/>
            <p:nvPr/>
          </p:nvSpPr>
          <p:spPr>
            <a:xfrm>
              <a:off x="1283516" y="1971796"/>
              <a:ext cx="870331" cy="813350"/>
            </a:xfrm>
            <a:prstGeom prst="arc">
              <a:avLst>
                <a:gd name="adj1" fmla="val 15614959"/>
                <a:gd name="adj2" fmla="val 2093358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5455E0-81E3-4CD2-8181-B6F8CE421F45}"/>
                </a:ext>
              </a:extLst>
            </p:cNvPr>
            <p:cNvSpPr txBox="1"/>
            <p:nvPr/>
          </p:nvSpPr>
          <p:spPr>
            <a:xfrm rot="14799055">
              <a:off x="1609122" y="1999565"/>
              <a:ext cx="42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accent6">
                      <a:lumMod val="75000"/>
                    </a:schemeClr>
                  </a:solidFill>
                </a:rPr>
                <a:t>β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CF48CC5-9031-42AA-882F-B04293AB6F80}"/>
              </a:ext>
            </a:extLst>
          </p:cNvPr>
          <p:cNvCxnSpPr>
            <a:cxnSpLocks/>
          </p:cNvCxnSpPr>
          <p:nvPr/>
        </p:nvCxnSpPr>
        <p:spPr>
          <a:xfrm>
            <a:off x="4933422" y="1981097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79BB55-120D-431E-ACC1-2070D365652A}"/>
              </a:ext>
            </a:extLst>
          </p:cNvPr>
          <p:cNvCxnSpPr>
            <a:cxnSpLocks/>
          </p:cNvCxnSpPr>
          <p:nvPr/>
        </p:nvCxnSpPr>
        <p:spPr>
          <a:xfrm>
            <a:off x="6897556" y="658181"/>
            <a:ext cx="2118437" cy="3708073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7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12">
            <a:extLst>
              <a:ext uri="{FF2B5EF4-FFF2-40B4-BE49-F238E27FC236}">
                <a16:creationId xmlns:a16="http://schemas.microsoft.com/office/drawing/2014/main" id="{8901C266-9546-4733-B5F7-8F4C0D854B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8567" y="347890"/>
            <a:ext cx="2576195" cy="2135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2FCB6-423D-4793-BC57-5C23AD8E5B83}"/>
              </a:ext>
            </a:extLst>
          </p:cNvPr>
          <p:cNvSpPr/>
          <p:nvPr/>
        </p:nvSpPr>
        <p:spPr>
          <a:xfrm rot="20038382">
            <a:off x="2368470" y="1828272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95E527B-635E-44DA-9138-86C8B70C76B1}"/>
              </a:ext>
            </a:extLst>
          </p:cNvPr>
          <p:cNvSpPr/>
          <p:nvPr/>
        </p:nvSpPr>
        <p:spPr>
          <a:xfrm>
            <a:off x="3896475" y="5370870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386D1A-5926-417A-81B4-0B22EF1BBFF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27144" y="2448044"/>
            <a:ext cx="1090972" cy="2922826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3AD61-993E-467F-AB8E-C31FEF30C20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509672" y="1664180"/>
            <a:ext cx="256255" cy="2342446"/>
          </a:xfrm>
          <a:prstGeom prst="line">
            <a:avLst/>
          </a:prstGeom>
          <a:ln w="28575">
            <a:solidFill>
              <a:srgbClr val="DB2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5BA013-4BFB-47EA-9C75-7EF93B5C0CEC}"/>
              </a:ext>
            </a:extLst>
          </p:cNvPr>
          <p:cNvCxnSpPr>
            <a:stCxn id="6" idx="2"/>
          </p:cNvCxnSpPr>
          <p:nvPr/>
        </p:nvCxnSpPr>
        <p:spPr>
          <a:xfrm>
            <a:off x="3896475" y="5639318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BBEEAE-B99B-4A93-9EE5-B49B84ECAD7D}"/>
              </a:ext>
            </a:extLst>
          </p:cNvPr>
          <p:cNvCxnSpPr/>
          <p:nvPr/>
        </p:nvCxnSpPr>
        <p:spPr>
          <a:xfrm>
            <a:off x="4023085" y="5639318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DAA580-1ABD-4F07-926D-A368097ACC38}"/>
              </a:ext>
            </a:extLst>
          </p:cNvPr>
          <p:cNvCxnSpPr/>
          <p:nvPr/>
        </p:nvCxnSpPr>
        <p:spPr>
          <a:xfrm>
            <a:off x="4107353" y="5639317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D99B46-EFBB-4B00-9BE1-86A8BC10FA86}"/>
              </a:ext>
            </a:extLst>
          </p:cNvPr>
          <p:cNvGrpSpPr/>
          <p:nvPr/>
        </p:nvGrpSpPr>
        <p:grpSpPr>
          <a:xfrm>
            <a:off x="4644286" y="4006626"/>
            <a:ext cx="289699" cy="402671"/>
            <a:chOff x="2417427" y="3549942"/>
            <a:chExt cx="289699" cy="40267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F4F8473-5ACE-4B73-AA9F-9C524D441523}"/>
                </a:ext>
              </a:extLst>
            </p:cNvPr>
            <p:cNvSpPr/>
            <p:nvPr/>
          </p:nvSpPr>
          <p:spPr>
            <a:xfrm>
              <a:off x="2417427" y="3549942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F0E0F0-D1CA-4C3D-B6E4-590870A0C1DB}"/>
                </a:ext>
              </a:extLst>
            </p:cNvPr>
            <p:cNvCxnSpPr/>
            <p:nvPr/>
          </p:nvCxnSpPr>
          <p:spPr>
            <a:xfrm>
              <a:off x="2417427" y="38263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7D95D-BD79-43A3-A32A-576F969FBF4E}"/>
                </a:ext>
              </a:extLst>
            </p:cNvPr>
            <p:cNvCxnSpPr/>
            <p:nvPr/>
          </p:nvCxnSpPr>
          <p:spPr>
            <a:xfrm>
              <a:off x="2522289" y="381839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727D83-535F-4A13-A837-C7E2A318E4A0}"/>
                </a:ext>
              </a:extLst>
            </p:cNvPr>
            <p:cNvCxnSpPr/>
            <p:nvPr/>
          </p:nvCxnSpPr>
          <p:spPr>
            <a:xfrm>
              <a:off x="2642321" y="3808883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F3426C-52EC-44F4-9ADD-B7874D3642AB}"/>
              </a:ext>
            </a:extLst>
          </p:cNvPr>
          <p:cNvCxnSpPr>
            <a:cxnSpLocks/>
          </p:cNvCxnSpPr>
          <p:nvPr/>
        </p:nvCxnSpPr>
        <p:spPr>
          <a:xfrm flipH="1" flipV="1">
            <a:off x="799356" y="1812395"/>
            <a:ext cx="1" cy="7577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B53C6E-E6EE-49BA-9872-55D7D5C5C473}"/>
                  </a:ext>
                </a:extLst>
              </p:cNvPr>
              <p:cNvSpPr txBox="1"/>
              <p:nvPr/>
            </p:nvSpPr>
            <p:spPr>
              <a:xfrm>
                <a:off x="529540" y="1673895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B53C6E-E6EE-49BA-9872-55D7D5C5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0" y="1673895"/>
                <a:ext cx="190758" cy="276999"/>
              </a:xfrm>
              <a:prstGeom prst="rect">
                <a:avLst/>
              </a:prstGeom>
              <a:blipFill>
                <a:blip r:embed="rId3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CE704C-B619-4AEC-B4B1-54A25E48C7ED}"/>
              </a:ext>
            </a:extLst>
          </p:cNvPr>
          <p:cNvCxnSpPr>
            <a:cxnSpLocks/>
          </p:cNvCxnSpPr>
          <p:nvPr/>
        </p:nvCxnSpPr>
        <p:spPr>
          <a:xfrm>
            <a:off x="799352" y="2570152"/>
            <a:ext cx="721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6D9E45-4365-4621-B2E3-D4B020F6C8FB}"/>
                  </a:ext>
                </a:extLst>
              </p:cNvPr>
              <p:cNvSpPr txBox="1"/>
              <p:nvPr/>
            </p:nvSpPr>
            <p:spPr>
              <a:xfrm>
                <a:off x="1427833" y="2234854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6D9E45-4365-4621-B2E3-D4B020F6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33" y="2234854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B945374-0244-4252-AB41-FF22FAE49254}"/>
              </a:ext>
            </a:extLst>
          </p:cNvPr>
          <p:cNvGrpSpPr/>
          <p:nvPr/>
        </p:nvGrpSpPr>
        <p:grpSpPr>
          <a:xfrm>
            <a:off x="3771831" y="5075878"/>
            <a:ext cx="977317" cy="713064"/>
            <a:chOff x="1283516" y="2072081"/>
            <a:chExt cx="977317" cy="71306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88323D-A722-4DDE-81F0-8FD23044F29C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F2BE4C7-9071-40D5-B5AC-5827ECFF710E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5060987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03E927-2B6F-4583-AB3B-53FBD69763E1}"/>
                </a:ext>
              </a:extLst>
            </p:cNvPr>
            <p:cNvSpPr txBox="1"/>
            <p:nvPr/>
          </p:nvSpPr>
          <p:spPr>
            <a:xfrm>
              <a:off x="1840955" y="2072081"/>
              <a:ext cx="419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Act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A5F753-089A-48B4-B3A2-72619F1BA4E9}"/>
              </a:ext>
            </a:extLst>
          </p:cNvPr>
          <p:cNvGrpSpPr/>
          <p:nvPr/>
        </p:nvGrpSpPr>
        <p:grpSpPr>
          <a:xfrm>
            <a:off x="4559630" y="3712944"/>
            <a:ext cx="977317" cy="713064"/>
            <a:chOff x="1283516" y="2072081"/>
            <a:chExt cx="977317" cy="71306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211B69-D5C5-4B91-9F82-19B26E87B5C5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1F370AB-A396-4733-A5BE-62A4D2657860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5060987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A7F576-7FC5-4E0F-B54D-B07B1B0A7C47}"/>
                </a:ext>
              </a:extLst>
            </p:cNvPr>
            <p:cNvSpPr txBox="1"/>
            <p:nvPr/>
          </p:nvSpPr>
          <p:spPr>
            <a:xfrm>
              <a:off x="1840955" y="2072081"/>
              <a:ext cx="419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Out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7FC8BE-EF57-444D-B2B4-C6AE385C0C1D}"/>
              </a:ext>
            </a:extLst>
          </p:cNvPr>
          <p:cNvGrpSpPr/>
          <p:nvPr/>
        </p:nvGrpSpPr>
        <p:grpSpPr>
          <a:xfrm>
            <a:off x="3703698" y="1043597"/>
            <a:ext cx="2757577" cy="1579549"/>
            <a:chOff x="-500732" y="1416422"/>
            <a:chExt cx="2757577" cy="157954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2118C0-0EE0-4F30-816B-E12868185DC5}"/>
                </a:ext>
              </a:extLst>
            </p:cNvPr>
            <p:cNvCxnSpPr>
              <a:cxnSpLocks/>
            </p:cNvCxnSpPr>
            <p:nvPr/>
          </p:nvCxnSpPr>
          <p:spPr>
            <a:xfrm>
              <a:off x="-500732" y="2428613"/>
              <a:ext cx="258973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D0B1A82-2A0A-4AF0-8590-7D5294800E48}"/>
                </a:ext>
              </a:extLst>
            </p:cNvPr>
            <p:cNvSpPr/>
            <p:nvPr/>
          </p:nvSpPr>
          <p:spPr>
            <a:xfrm rot="2811441">
              <a:off x="175119" y="1494217"/>
              <a:ext cx="1579549" cy="1423960"/>
            </a:xfrm>
            <a:prstGeom prst="arc">
              <a:avLst>
                <a:gd name="adj1" fmla="val 14977744"/>
                <a:gd name="adj2" fmla="val 19673982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5D0687-25F1-4E19-A0F7-A8D3C161C1EC}"/>
                </a:ext>
              </a:extLst>
            </p:cNvPr>
            <p:cNvSpPr txBox="1"/>
            <p:nvPr/>
          </p:nvSpPr>
          <p:spPr>
            <a:xfrm>
              <a:off x="1550250" y="1630475"/>
              <a:ext cx="70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Door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0396F9-55DB-4A4D-A3EC-10FA6C525261}"/>
              </a:ext>
            </a:extLst>
          </p:cNvPr>
          <p:cNvCxnSpPr>
            <a:cxnSpLocks/>
          </p:cNvCxnSpPr>
          <p:nvPr/>
        </p:nvCxnSpPr>
        <p:spPr>
          <a:xfrm flipV="1">
            <a:off x="1534007" y="988360"/>
            <a:ext cx="4329898" cy="209724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CD994AE-27A1-46C8-BBDF-EC200CA5C8EF}"/>
              </a:ext>
            </a:extLst>
          </p:cNvPr>
          <p:cNvSpPr/>
          <p:nvPr/>
        </p:nvSpPr>
        <p:spPr>
          <a:xfrm>
            <a:off x="3634880" y="2029972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F3D9430F-D600-4FBD-93CC-C94B7FC80C6A}"/>
              </a:ext>
            </a:extLst>
          </p:cNvPr>
          <p:cNvSpPr/>
          <p:nvPr/>
        </p:nvSpPr>
        <p:spPr>
          <a:xfrm rot="16200000">
            <a:off x="3361930" y="4911417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DB81350B-C827-4BC5-AD50-41B494E7C2FB}"/>
              </a:ext>
            </a:extLst>
          </p:cNvPr>
          <p:cNvSpPr/>
          <p:nvPr/>
        </p:nvSpPr>
        <p:spPr>
          <a:xfrm rot="10800000">
            <a:off x="3946490" y="5553603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844D6862-E378-4742-BE0E-6BDDD561EF6B}"/>
              </a:ext>
            </a:extLst>
          </p:cNvPr>
          <p:cNvSpPr/>
          <p:nvPr/>
        </p:nvSpPr>
        <p:spPr>
          <a:xfrm rot="10800000">
            <a:off x="4709091" y="4115448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B0533FF0-D476-4D21-9D6A-4A71A3632AC1}"/>
              </a:ext>
            </a:extLst>
          </p:cNvPr>
          <p:cNvSpPr/>
          <p:nvPr/>
        </p:nvSpPr>
        <p:spPr>
          <a:xfrm rot="16200000">
            <a:off x="4114754" y="3534305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E9C8DC-5969-4D36-805B-2953AE7D76C1}"/>
                  </a:ext>
                </a:extLst>
              </p:cNvPr>
              <p:cNvSpPr txBox="1"/>
              <p:nvPr/>
            </p:nvSpPr>
            <p:spPr>
              <a:xfrm>
                <a:off x="4058197" y="5913974"/>
                <a:ext cx="333488" cy="305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E9C8DC-5969-4D36-805B-2953AE7D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97" y="5913974"/>
                <a:ext cx="333488" cy="305596"/>
              </a:xfrm>
              <a:prstGeom prst="rect">
                <a:avLst/>
              </a:prstGeom>
              <a:blipFill>
                <a:blip r:embed="rId5"/>
                <a:stretch>
                  <a:fillRect l="-16667" r="-925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32981D-1B05-4C0B-905B-DF7078AF4BE2}"/>
                  </a:ext>
                </a:extLst>
              </p:cNvPr>
              <p:cNvSpPr txBox="1"/>
              <p:nvPr/>
            </p:nvSpPr>
            <p:spPr>
              <a:xfrm>
                <a:off x="2763548" y="5034743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32981D-1B05-4C0B-905B-DF7078AF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548" y="5034743"/>
                <a:ext cx="325858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4E9DB83-9F71-43ED-80E8-5ADAB7B07707}"/>
                  </a:ext>
                </a:extLst>
              </p:cNvPr>
              <p:cNvSpPr txBox="1"/>
              <p:nvPr/>
            </p:nvSpPr>
            <p:spPr>
              <a:xfrm>
                <a:off x="4872269" y="4598145"/>
                <a:ext cx="333488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4E9DB83-9F71-43ED-80E8-5ADAB7B0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69" y="4598145"/>
                <a:ext cx="333488" cy="303929"/>
              </a:xfrm>
              <a:prstGeom prst="rect">
                <a:avLst/>
              </a:prstGeom>
              <a:blipFill>
                <a:blip r:embed="rId7"/>
                <a:stretch>
                  <a:fillRect l="-14545" r="-72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A22CD1-5CF8-429E-A410-51536F5F6449}"/>
                  </a:ext>
                </a:extLst>
              </p:cNvPr>
              <p:cNvSpPr txBox="1"/>
              <p:nvPr/>
            </p:nvSpPr>
            <p:spPr>
              <a:xfrm>
                <a:off x="3875477" y="3651608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A22CD1-5CF8-429E-A410-51536F5F6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77" y="3651608"/>
                <a:ext cx="325858" cy="276999"/>
              </a:xfrm>
              <a:prstGeom prst="rect">
                <a:avLst/>
              </a:prstGeom>
              <a:blipFill>
                <a:blip r:embed="rId8"/>
                <a:stretch>
                  <a:fillRect l="-16981" r="-37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CE9D64-1753-4D5A-A6C0-BDDA7128145C}"/>
                  </a:ext>
                </a:extLst>
              </p:cNvPr>
              <p:cNvSpPr txBox="1"/>
              <p:nvPr/>
            </p:nvSpPr>
            <p:spPr>
              <a:xfrm>
                <a:off x="3824751" y="2671108"/>
                <a:ext cx="395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CE9D64-1753-4D5A-A6C0-BDDA71281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51" y="2671108"/>
                <a:ext cx="395108" cy="276999"/>
              </a:xfrm>
              <a:prstGeom prst="rect">
                <a:avLst/>
              </a:prstGeom>
              <a:blipFill>
                <a:blip r:embed="rId9"/>
                <a:stretch>
                  <a:fillRect l="-13846" r="-12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5A9A83F-553A-4545-BF72-28759B39A4C8}"/>
                  </a:ext>
                </a:extLst>
              </p:cNvPr>
              <p:cNvSpPr txBox="1"/>
              <p:nvPr/>
            </p:nvSpPr>
            <p:spPr>
              <a:xfrm>
                <a:off x="1380824" y="4842474"/>
                <a:ext cx="306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5A9A83F-553A-4545-BF72-28759B39A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824" y="4842474"/>
                <a:ext cx="306366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157E65F-9DC9-4905-B380-F72E3CE34C9A}"/>
                  </a:ext>
                </a:extLst>
              </p:cNvPr>
              <p:cNvSpPr txBox="1"/>
              <p:nvPr/>
            </p:nvSpPr>
            <p:spPr>
              <a:xfrm>
                <a:off x="4736199" y="2687956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157E65F-9DC9-4905-B380-F72E3CE3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99" y="2687956"/>
                <a:ext cx="295850" cy="276999"/>
              </a:xfrm>
              <a:prstGeom prst="rect">
                <a:avLst/>
              </a:prstGeom>
              <a:blipFill>
                <a:blip r:embed="rId11"/>
                <a:stretch>
                  <a:fillRect l="-20833" r="-41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row: Down 84">
            <a:extLst>
              <a:ext uri="{FF2B5EF4-FFF2-40B4-BE49-F238E27FC236}">
                <a16:creationId xmlns:a16="http://schemas.microsoft.com/office/drawing/2014/main" id="{8E27C47F-B52C-405D-B787-EBAD6DEB3D42}"/>
              </a:ext>
            </a:extLst>
          </p:cNvPr>
          <p:cNvSpPr/>
          <p:nvPr/>
        </p:nvSpPr>
        <p:spPr>
          <a:xfrm rot="14229834">
            <a:off x="2986921" y="3701083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AE8F7-0402-481C-9540-F394856F466A}"/>
                  </a:ext>
                </a:extLst>
              </p:cNvPr>
              <p:cNvSpPr txBox="1"/>
              <p:nvPr/>
            </p:nvSpPr>
            <p:spPr>
              <a:xfrm>
                <a:off x="2793329" y="3854736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AE8F7-0402-481C-9540-F394856F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29" y="3854736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6471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C5CA332-972D-4341-B042-A8B759ACA78F}"/>
                  </a:ext>
                </a:extLst>
              </p:cNvPr>
              <p:cNvSpPr txBox="1"/>
              <p:nvPr/>
            </p:nvSpPr>
            <p:spPr>
              <a:xfrm>
                <a:off x="2129284" y="4968586"/>
                <a:ext cx="276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C5CA332-972D-4341-B042-A8B759AC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284" y="4968586"/>
                <a:ext cx="276038" cy="276999"/>
              </a:xfrm>
              <a:prstGeom prst="rect">
                <a:avLst/>
              </a:prstGeom>
              <a:blipFill>
                <a:blip r:embed="rId13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DB93C3D-6BA1-48F4-8F0A-624CD43BB155}"/>
              </a:ext>
            </a:extLst>
          </p:cNvPr>
          <p:cNvCxnSpPr>
            <a:cxnSpLocks/>
          </p:cNvCxnSpPr>
          <p:nvPr/>
        </p:nvCxnSpPr>
        <p:spPr>
          <a:xfrm flipH="1" flipV="1">
            <a:off x="2574711" y="1699015"/>
            <a:ext cx="320120" cy="6970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BCD3D8-762A-4FA8-B7A1-F22CDFF3DA37}"/>
              </a:ext>
            </a:extLst>
          </p:cNvPr>
          <p:cNvCxnSpPr>
            <a:cxnSpLocks/>
          </p:cNvCxnSpPr>
          <p:nvPr/>
        </p:nvCxnSpPr>
        <p:spPr>
          <a:xfrm flipH="1" flipV="1">
            <a:off x="4182958" y="941971"/>
            <a:ext cx="326714" cy="7064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4AE4CB1-7BD9-4A88-8098-4D813DC68128}"/>
              </a:ext>
            </a:extLst>
          </p:cNvPr>
          <p:cNvCxnSpPr>
            <a:cxnSpLocks/>
          </p:cNvCxnSpPr>
          <p:nvPr/>
        </p:nvCxnSpPr>
        <p:spPr>
          <a:xfrm flipV="1">
            <a:off x="2594891" y="941971"/>
            <a:ext cx="1577267" cy="75704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C545CDE-E060-4435-A5BB-D3010CD1A128}"/>
                  </a:ext>
                </a:extLst>
              </p:cNvPr>
              <p:cNvSpPr txBox="1"/>
              <p:nvPr/>
            </p:nvSpPr>
            <p:spPr>
              <a:xfrm>
                <a:off x="3203903" y="937057"/>
                <a:ext cx="2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C545CDE-E060-4435-A5BB-D3010CD1A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03" y="937057"/>
                <a:ext cx="268727" cy="276999"/>
              </a:xfrm>
              <a:prstGeom prst="rect">
                <a:avLst/>
              </a:prstGeom>
              <a:blipFill>
                <a:blip r:embed="rId14"/>
                <a:stretch>
                  <a:fillRect l="-31818" t="-4444" r="-45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AC422A-5911-4D24-80F2-061AC20C63B1}"/>
              </a:ext>
            </a:extLst>
          </p:cNvPr>
          <p:cNvCxnSpPr>
            <a:cxnSpLocks/>
          </p:cNvCxnSpPr>
          <p:nvPr/>
        </p:nvCxnSpPr>
        <p:spPr>
          <a:xfrm flipH="1">
            <a:off x="1205190" y="2495119"/>
            <a:ext cx="1725592" cy="8234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0533026-9B68-4EB2-A36C-AF8DCB0B986C}"/>
              </a:ext>
            </a:extLst>
          </p:cNvPr>
          <p:cNvCxnSpPr>
            <a:cxnSpLocks/>
          </p:cNvCxnSpPr>
          <p:nvPr/>
        </p:nvCxnSpPr>
        <p:spPr>
          <a:xfrm flipH="1">
            <a:off x="2319439" y="5366539"/>
            <a:ext cx="1725592" cy="8234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11865B-8FEE-4AB4-AD8B-237167942F54}"/>
              </a:ext>
            </a:extLst>
          </p:cNvPr>
          <p:cNvCxnSpPr>
            <a:cxnSpLocks/>
          </p:cNvCxnSpPr>
          <p:nvPr/>
        </p:nvCxnSpPr>
        <p:spPr>
          <a:xfrm>
            <a:off x="1220478" y="3304261"/>
            <a:ext cx="1152043" cy="288571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65476EB-B9A9-40A5-8709-C3929A53E9CC}"/>
              </a:ext>
            </a:extLst>
          </p:cNvPr>
          <p:cNvCxnSpPr>
            <a:cxnSpLocks/>
          </p:cNvCxnSpPr>
          <p:nvPr/>
        </p:nvCxnSpPr>
        <p:spPr>
          <a:xfrm flipH="1">
            <a:off x="2201173" y="3901698"/>
            <a:ext cx="1302711" cy="6222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6C437D4-40DB-4CF9-80A0-6099DB3388DE}"/>
              </a:ext>
            </a:extLst>
          </p:cNvPr>
          <p:cNvCxnSpPr>
            <a:cxnSpLocks/>
          </p:cNvCxnSpPr>
          <p:nvPr/>
        </p:nvCxnSpPr>
        <p:spPr>
          <a:xfrm>
            <a:off x="2207576" y="4523946"/>
            <a:ext cx="536349" cy="145740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5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תמונה 13">
            <a:extLst>
              <a:ext uri="{FF2B5EF4-FFF2-40B4-BE49-F238E27FC236}">
                <a16:creationId xmlns:a16="http://schemas.microsoft.com/office/drawing/2014/main" id="{ADF60E9F-5256-4A75-A507-340C044AF7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9490" y="407589"/>
            <a:ext cx="3346450" cy="157988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26967FA-B30F-43A7-B72E-25A773F532D9}"/>
              </a:ext>
            </a:extLst>
          </p:cNvPr>
          <p:cNvGrpSpPr/>
          <p:nvPr/>
        </p:nvGrpSpPr>
        <p:grpSpPr>
          <a:xfrm>
            <a:off x="844280" y="3017521"/>
            <a:ext cx="275683" cy="394701"/>
            <a:chOff x="6253781" y="4533512"/>
            <a:chExt cx="275683" cy="394701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BCBB2BBD-67E0-493E-AE71-AF29B2FC4F55}"/>
                </a:ext>
              </a:extLst>
            </p:cNvPr>
            <p:cNvSpPr/>
            <p:nvPr/>
          </p:nvSpPr>
          <p:spPr>
            <a:xfrm>
              <a:off x="6253781" y="4533512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D669A4-0437-44D5-959F-2175AD143CD8}"/>
                </a:ext>
              </a:extLst>
            </p:cNvPr>
            <p:cNvCxnSpPr>
              <a:stCxn id="124" idx="2"/>
            </p:cNvCxnSpPr>
            <p:nvPr/>
          </p:nvCxnSpPr>
          <p:spPr>
            <a:xfrm>
              <a:off x="625378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DA4D93-891C-4A5F-98F0-960534316317}"/>
                </a:ext>
              </a:extLst>
            </p:cNvPr>
            <p:cNvCxnSpPr/>
            <p:nvPr/>
          </p:nvCxnSpPr>
          <p:spPr>
            <a:xfrm>
              <a:off x="6380391" y="48019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6C56390-31F1-45CB-8BED-889CDC7FBCFE}"/>
                </a:ext>
              </a:extLst>
            </p:cNvPr>
            <p:cNvCxnSpPr/>
            <p:nvPr/>
          </p:nvCxnSpPr>
          <p:spPr>
            <a:xfrm>
              <a:off x="6464659" y="4801959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A1C785E-DDEA-4126-A3F2-029B557D09F2}"/>
              </a:ext>
            </a:extLst>
          </p:cNvPr>
          <p:cNvCxnSpPr>
            <a:cxnSpLocks/>
            <a:stCxn id="124" idx="0"/>
          </p:cNvCxnSpPr>
          <p:nvPr/>
        </p:nvCxnSpPr>
        <p:spPr>
          <a:xfrm>
            <a:off x="965921" y="3017521"/>
            <a:ext cx="1836229" cy="495784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180D81-A7FD-4A0F-8565-FD15053D354A}"/>
              </a:ext>
            </a:extLst>
          </p:cNvPr>
          <p:cNvCxnSpPr>
            <a:cxnSpLocks/>
          </p:cNvCxnSpPr>
          <p:nvPr/>
        </p:nvCxnSpPr>
        <p:spPr>
          <a:xfrm flipV="1">
            <a:off x="2802150" y="2736711"/>
            <a:ext cx="1418343" cy="772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5B7C6-66F4-4820-9BB4-7F28300F0454}"/>
              </a:ext>
            </a:extLst>
          </p:cNvPr>
          <p:cNvGrpSpPr/>
          <p:nvPr/>
        </p:nvGrpSpPr>
        <p:grpSpPr>
          <a:xfrm>
            <a:off x="550018" y="2718733"/>
            <a:ext cx="1054525" cy="713064"/>
            <a:chOff x="1104944" y="2061595"/>
            <a:chExt cx="1054525" cy="713064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355CFA9-5E66-47DD-9EDE-957DE6F34CA1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5F6EEC2-08D2-44C0-A188-0FCAD33DEFDC}"/>
                </a:ext>
              </a:extLst>
            </p:cNvPr>
            <p:cNvSpPr/>
            <p:nvPr/>
          </p:nvSpPr>
          <p:spPr>
            <a:xfrm>
              <a:off x="1104944" y="2061595"/>
              <a:ext cx="595618" cy="713064"/>
            </a:xfrm>
            <a:prstGeom prst="arc">
              <a:avLst>
                <a:gd name="adj1" fmla="val 1169172"/>
                <a:gd name="adj2" fmla="val 207817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1890104-4F84-4E10-97A5-C641858C9775}"/>
                </a:ext>
              </a:extLst>
            </p:cNvPr>
            <p:cNvSpPr txBox="1"/>
            <p:nvPr/>
          </p:nvSpPr>
          <p:spPr>
            <a:xfrm>
              <a:off x="1590905" y="2079573"/>
              <a:ext cx="56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Mtr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59CD56B-FD0F-417A-B6A1-1A106F1109C8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1133422" y="3093243"/>
            <a:ext cx="10975" cy="830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EC4F242-582C-4401-9CD7-8DF1F300090D}"/>
              </a:ext>
            </a:extLst>
          </p:cNvPr>
          <p:cNvCxnSpPr>
            <a:cxnSpLocks/>
          </p:cNvCxnSpPr>
          <p:nvPr/>
        </p:nvCxnSpPr>
        <p:spPr>
          <a:xfrm flipH="1" flipV="1">
            <a:off x="1753302" y="978763"/>
            <a:ext cx="1" cy="7577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B4B17E9-0E18-4C79-947B-D53054FE4526}"/>
                  </a:ext>
                </a:extLst>
              </p:cNvPr>
              <p:cNvSpPr txBox="1"/>
              <p:nvPr/>
            </p:nvSpPr>
            <p:spPr>
              <a:xfrm>
                <a:off x="1483486" y="84026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B4B17E9-0E18-4C79-947B-D53054FE4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86" y="840263"/>
                <a:ext cx="190758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67259-0C58-4A9E-A080-8AE2EA036082}"/>
              </a:ext>
            </a:extLst>
          </p:cNvPr>
          <p:cNvCxnSpPr>
            <a:cxnSpLocks/>
          </p:cNvCxnSpPr>
          <p:nvPr/>
        </p:nvCxnSpPr>
        <p:spPr>
          <a:xfrm>
            <a:off x="1753298" y="1736520"/>
            <a:ext cx="721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39E217-B958-4539-9C76-5FD60FE864E1}"/>
                  </a:ext>
                </a:extLst>
              </p:cNvPr>
              <p:cNvSpPr txBox="1"/>
              <p:nvPr/>
            </p:nvSpPr>
            <p:spPr>
              <a:xfrm>
                <a:off x="2381779" y="140122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39E217-B958-4539-9C76-5FD60FE8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779" y="1401222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Arrow: Down 153">
            <a:extLst>
              <a:ext uri="{FF2B5EF4-FFF2-40B4-BE49-F238E27FC236}">
                <a16:creationId xmlns:a16="http://schemas.microsoft.com/office/drawing/2014/main" id="{C117BA5D-8E9C-4016-8ADD-1F826EB4A0A1}"/>
              </a:ext>
            </a:extLst>
          </p:cNvPr>
          <p:cNvSpPr/>
          <p:nvPr/>
        </p:nvSpPr>
        <p:spPr>
          <a:xfrm rot="3744066">
            <a:off x="4627611" y="2003288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E06EF9C-A122-4CF2-A956-89E58AC2999A}"/>
                  </a:ext>
                </a:extLst>
              </p:cNvPr>
              <p:cNvSpPr txBox="1"/>
              <p:nvPr/>
            </p:nvSpPr>
            <p:spPr>
              <a:xfrm>
                <a:off x="4596484" y="2071861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E06EF9C-A122-4CF2-A956-89E58AC29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84" y="2071861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0287D09-59D5-42C1-94CB-476F4C8092AB}"/>
                  </a:ext>
                </a:extLst>
              </p:cNvPr>
              <p:cNvSpPr txBox="1"/>
              <p:nvPr/>
            </p:nvSpPr>
            <p:spPr>
              <a:xfrm>
                <a:off x="920550" y="252981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0287D09-59D5-42C1-94CB-476F4C80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0" y="2529818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BA66AB2-5D6B-48F5-A1DA-8B6C4B5BB0E5}"/>
                  </a:ext>
                </a:extLst>
              </p:cNvPr>
              <p:cNvSpPr txBox="1"/>
              <p:nvPr/>
            </p:nvSpPr>
            <p:spPr>
              <a:xfrm>
                <a:off x="1998616" y="2988414"/>
                <a:ext cx="286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BA66AB2-5D6B-48F5-A1DA-8B6C4B5B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16" y="2988414"/>
                <a:ext cx="286552" cy="276999"/>
              </a:xfrm>
              <a:prstGeom prst="rect">
                <a:avLst/>
              </a:prstGeom>
              <a:blipFill>
                <a:blip r:embed="rId7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C9A5464-B761-4879-B911-D774A6ED964E}"/>
                  </a:ext>
                </a:extLst>
              </p:cNvPr>
              <p:cNvSpPr txBox="1"/>
              <p:nvPr/>
            </p:nvSpPr>
            <p:spPr>
              <a:xfrm>
                <a:off x="3358318" y="2760994"/>
                <a:ext cx="24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C9A5464-B761-4879-B911-D774A6ED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18" y="2760994"/>
                <a:ext cx="248914" cy="276999"/>
              </a:xfrm>
              <a:prstGeom prst="rect">
                <a:avLst/>
              </a:prstGeom>
              <a:blipFill>
                <a:blip r:embed="rId8"/>
                <a:stretch>
                  <a:fillRect l="-34146" t="-2222" r="-48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788CE45-A629-45CB-BE0B-85C32DEA8ACD}"/>
              </a:ext>
            </a:extLst>
          </p:cNvPr>
          <p:cNvGrpSpPr/>
          <p:nvPr/>
        </p:nvGrpSpPr>
        <p:grpSpPr>
          <a:xfrm>
            <a:off x="2798652" y="3002142"/>
            <a:ext cx="1482428" cy="823440"/>
            <a:chOff x="836252" y="1865759"/>
            <a:chExt cx="1482428" cy="82344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4FFB8-BEC4-44C3-A553-04B94237E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50" y="2371988"/>
              <a:ext cx="1316221" cy="2014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51F9336-CA0A-467F-BAC0-0D73668E09AF}"/>
                </a:ext>
              </a:extLst>
            </p:cNvPr>
            <p:cNvSpPr/>
            <p:nvPr/>
          </p:nvSpPr>
          <p:spPr>
            <a:xfrm rot="1791589">
              <a:off x="836252" y="1865759"/>
              <a:ext cx="913067" cy="823440"/>
            </a:xfrm>
            <a:prstGeom prst="arc">
              <a:avLst>
                <a:gd name="adj1" fmla="val 17260693"/>
                <a:gd name="adj2" fmla="val 20750762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E30409-63C4-4EB1-B672-9FA23D60D75D}"/>
                </a:ext>
              </a:extLst>
            </p:cNvPr>
            <p:cNvSpPr txBox="1"/>
            <p:nvPr/>
          </p:nvSpPr>
          <p:spPr>
            <a:xfrm>
              <a:off x="1730992" y="2046630"/>
              <a:ext cx="58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21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A5221-9151-4216-8A5C-EBE03FD6AFB8}"/>
              </a:ext>
            </a:extLst>
          </p:cNvPr>
          <p:cNvSpPr/>
          <p:nvPr/>
        </p:nvSpPr>
        <p:spPr>
          <a:xfrm rot="20038382">
            <a:off x="6395185" y="2098261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583417-2506-4717-86F2-6EF6243FE006}"/>
              </a:ext>
            </a:extLst>
          </p:cNvPr>
          <p:cNvCxnSpPr>
            <a:cxnSpLocks/>
          </p:cNvCxnSpPr>
          <p:nvPr/>
        </p:nvCxnSpPr>
        <p:spPr>
          <a:xfrm flipH="1" flipV="1">
            <a:off x="5639780" y="1502714"/>
            <a:ext cx="1" cy="7577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D1DFE4-F36F-429F-AFE3-9360CB20692D}"/>
                  </a:ext>
                </a:extLst>
              </p:cNvPr>
              <p:cNvSpPr txBox="1"/>
              <p:nvPr/>
            </p:nvSpPr>
            <p:spPr>
              <a:xfrm>
                <a:off x="5369964" y="1364214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D1DFE4-F36F-429F-AFE3-9360CB206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4" y="1364214"/>
                <a:ext cx="190758" cy="276999"/>
              </a:xfrm>
              <a:prstGeom prst="rect">
                <a:avLst/>
              </a:prstGeom>
              <a:blipFill>
                <a:blip r:embed="rId2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D3918F-D8D7-4DC4-90DA-6BEBB2D0206C}"/>
              </a:ext>
            </a:extLst>
          </p:cNvPr>
          <p:cNvCxnSpPr>
            <a:cxnSpLocks/>
          </p:cNvCxnSpPr>
          <p:nvPr/>
        </p:nvCxnSpPr>
        <p:spPr>
          <a:xfrm>
            <a:off x="5639776" y="2260471"/>
            <a:ext cx="721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D1EA4B-D9D2-402F-BB6B-EEEAC40CAA80}"/>
                  </a:ext>
                </a:extLst>
              </p:cNvPr>
              <p:cNvSpPr txBox="1"/>
              <p:nvPr/>
            </p:nvSpPr>
            <p:spPr>
              <a:xfrm>
                <a:off x="6268257" y="192517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D1EA4B-D9D2-402F-BB6B-EEEAC40C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57" y="1925173"/>
                <a:ext cx="185948" cy="276999"/>
              </a:xfrm>
              <a:prstGeom prst="rect">
                <a:avLst/>
              </a:prstGeom>
              <a:blipFill>
                <a:blip r:embed="rId3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0C23863-159C-462F-A88E-B78D97EF4D6E}"/>
              </a:ext>
            </a:extLst>
          </p:cNvPr>
          <p:cNvGrpSpPr/>
          <p:nvPr/>
        </p:nvGrpSpPr>
        <p:grpSpPr>
          <a:xfrm>
            <a:off x="7730413" y="1313586"/>
            <a:ext cx="2757577" cy="1579549"/>
            <a:chOff x="-500732" y="1416422"/>
            <a:chExt cx="2757577" cy="15795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57E51E-FE0D-43AA-B240-A46A66AECC03}"/>
                </a:ext>
              </a:extLst>
            </p:cNvPr>
            <p:cNvCxnSpPr>
              <a:cxnSpLocks/>
            </p:cNvCxnSpPr>
            <p:nvPr/>
          </p:nvCxnSpPr>
          <p:spPr>
            <a:xfrm>
              <a:off x="-500732" y="2428613"/>
              <a:ext cx="258973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4C7DE83-86D4-406A-A0D0-7EB5FC16C715}"/>
                </a:ext>
              </a:extLst>
            </p:cNvPr>
            <p:cNvSpPr/>
            <p:nvPr/>
          </p:nvSpPr>
          <p:spPr>
            <a:xfrm rot="2811441">
              <a:off x="175119" y="1494217"/>
              <a:ext cx="1579549" cy="1423960"/>
            </a:xfrm>
            <a:prstGeom prst="arc">
              <a:avLst>
                <a:gd name="adj1" fmla="val 14977744"/>
                <a:gd name="adj2" fmla="val 19673982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071614-69F2-4178-A681-FC790AAA5B32}"/>
                </a:ext>
              </a:extLst>
            </p:cNvPr>
            <p:cNvSpPr txBox="1"/>
            <p:nvPr/>
          </p:nvSpPr>
          <p:spPr>
            <a:xfrm>
              <a:off x="1550250" y="1630475"/>
              <a:ext cx="706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Door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6DD1E-4FB1-4FEF-B49B-9558F00C3955}"/>
              </a:ext>
            </a:extLst>
          </p:cNvPr>
          <p:cNvCxnSpPr>
            <a:cxnSpLocks/>
          </p:cNvCxnSpPr>
          <p:nvPr/>
        </p:nvCxnSpPr>
        <p:spPr>
          <a:xfrm flipV="1">
            <a:off x="5560722" y="1258349"/>
            <a:ext cx="4329898" cy="209724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2C037BB-39E4-4518-BD97-2FFAC7AFF93F}"/>
              </a:ext>
            </a:extLst>
          </p:cNvPr>
          <p:cNvSpPr/>
          <p:nvPr/>
        </p:nvSpPr>
        <p:spPr>
          <a:xfrm>
            <a:off x="7661595" y="2299961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9FBA84-F55B-4338-9119-B63A8394DB32}"/>
                  </a:ext>
                </a:extLst>
              </p:cNvPr>
              <p:cNvSpPr txBox="1"/>
              <p:nvPr/>
            </p:nvSpPr>
            <p:spPr>
              <a:xfrm>
                <a:off x="7851466" y="2941097"/>
                <a:ext cx="395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9FBA84-F55B-4338-9119-B63A8394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466" y="2941097"/>
                <a:ext cx="395108" cy="276999"/>
              </a:xfrm>
              <a:prstGeom prst="rect">
                <a:avLst/>
              </a:prstGeom>
              <a:blipFill>
                <a:blip r:embed="rId4"/>
                <a:stretch>
                  <a:fillRect l="-15385" r="-12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817B77-185B-47F2-8BEF-72EE1C0E426E}"/>
                  </a:ext>
                </a:extLst>
              </p:cNvPr>
              <p:cNvSpPr txBox="1"/>
              <p:nvPr/>
            </p:nvSpPr>
            <p:spPr>
              <a:xfrm>
                <a:off x="8762914" y="2957945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817B77-185B-47F2-8BEF-72EE1C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14" y="2957945"/>
                <a:ext cx="295850" cy="276999"/>
              </a:xfrm>
              <a:prstGeom prst="rect">
                <a:avLst/>
              </a:prstGeom>
              <a:blipFill>
                <a:blip r:embed="rId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99029D99-2CCD-4AF0-A5E4-E7D5012CC854}"/>
              </a:ext>
            </a:extLst>
          </p:cNvPr>
          <p:cNvSpPr/>
          <p:nvPr/>
        </p:nvSpPr>
        <p:spPr>
          <a:xfrm rot="10800000">
            <a:off x="8440748" y="1991479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A0E33DD-8518-42B4-9F65-1081C9D89D89}"/>
              </a:ext>
            </a:extLst>
          </p:cNvPr>
          <p:cNvSpPr/>
          <p:nvPr/>
        </p:nvSpPr>
        <p:spPr>
          <a:xfrm rot="16200000">
            <a:off x="7846411" y="1410336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B2D394-CBFF-46DB-ADCE-09177A4F7A3F}"/>
                  </a:ext>
                </a:extLst>
              </p:cNvPr>
              <p:cNvSpPr txBox="1"/>
              <p:nvPr/>
            </p:nvSpPr>
            <p:spPr>
              <a:xfrm>
                <a:off x="8603926" y="2474176"/>
                <a:ext cx="333488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B2D394-CBFF-46DB-ADCE-09177A4F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26" y="2474176"/>
                <a:ext cx="333488" cy="303929"/>
              </a:xfrm>
              <a:prstGeom prst="rect">
                <a:avLst/>
              </a:prstGeom>
              <a:blipFill>
                <a:blip r:embed="rId6"/>
                <a:stretch>
                  <a:fillRect l="-14545" r="-7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91D738-7117-4BDE-BEF9-AA0B629AE897}"/>
                  </a:ext>
                </a:extLst>
              </p:cNvPr>
              <p:cNvSpPr txBox="1"/>
              <p:nvPr/>
            </p:nvSpPr>
            <p:spPr>
              <a:xfrm>
                <a:off x="7607134" y="1527639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91D738-7117-4BDE-BEF9-AA0B629A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134" y="1527639"/>
                <a:ext cx="325858" cy="276999"/>
              </a:xfrm>
              <a:prstGeom prst="rect">
                <a:avLst/>
              </a:prstGeom>
              <a:blipFill>
                <a:blip r:embed="rId7"/>
                <a:stretch>
                  <a:fillRect l="-16981" r="-377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A2C353FE-7658-4C15-9A93-1C6D22B5BB05}"/>
              </a:ext>
            </a:extLst>
          </p:cNvPr>
          <p:cNvSpPr/>
          <p:nvPr/>
        </p:nvSpPr>
        <p:spPr>
          <a:xfrm>
            <a:off x="6970025" y="2711677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672A48F-5F34-428D-83FE-A2A4747F23D5}"/>
              </a:ext>
            </a:extLst>
          </p:cNvPr>
          <p:cNvSpPr/>
          <p:nvPr/>
        </p:nvSpPr>
        <p:spPr>
          <a:xfrm rot="5400000">
            <a:off x="6375688" y="2130534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1288F8-6AB7-49C6-93C7-8B3899796BE8}"/>
                  </a:ext>
                </a:extLst>
              </p:cNvPr>
              <p:cNvSpPr txBox="1"/>
              <p:nvPr/>
            </p:nvSpPr>
            <p:spPr>
              <a:xfrm>
                <a:off x="7133203" y="3194374"/>
                <a:ext cx="333488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1288F8-6AB7-49C6-93C7-8B389979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203" y="3194374"/>
                <a:ext cx="333488" cy="304186"/>
              </a:xfrm>
              <a:prstGeom prst="rect">
                <a:avLst/>
              </a:prstGeom>
              <a:blipFill>
                <a:blip r:embed="rId8"/>
                <a:stretch>
                  <a:fillRect l="-14545" r="-72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B9E55-2BCD-4F0D-9DF7-5F8967B747FD}"/>
                  </a:ext>
                </a:extLst>
              </p:cNvPr>
              <p:cNvSpPr txBox="1"/>
              <p:nvPr/>
            </p:nvSpPr>
            <p:spPr>
              <a:xfrm>
                <a:off x="6136411" y="2247837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B9E55-2BCD-4F0D-9DF7-5F8967B74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11" y="2247837"/>
                <a:ext cx="325858" cy="276999"/>
              </a:xfrm>
              <a:prstGeom prst="rect">
                <a:avLst/>
              </a:prstGeom>
              <a:blipFill>
                <a:blip r:embed="rId9"/>
                <a:stretch>
                  <a:fillRect l="-16981" r="-377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B4F5F-6820-4717-9555-7BA1DD75DAC0}"/>
              </a:ext>
            </a:extLst>
          </p:cNvPr>
          <p:cNvCxnSpPr>
            <a:cxnSpLocks/>
          </p:cNvCxnSpPr>
          <p:nvPr/>
        </p:nvCxnSpPr>
        <p:spPr>
          <a:xfrm flipH="1" flipV="1">
            <a:off x="6568172" y="1777094"/>
            <a:ext cx="320120" cy="6970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7B5E04-50BC-47D7-98AD-9CA48526926E}"/>
              </a:ext>
            </a:extLst>
          </p:cNvPr>
          <p:cNvCxnSpPr>
            <a:cxnSpLocks/>
          </p:cNvCxnSpPr>
          <p:nvPr/>
        </p:nvCxnSpPr>
        <p:spPr>
          <a:xfrm flipH="1" flipV="1">
            <a:off x="8067299" y="1060993"/>
            <a:ext cx="326714" cy="7064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DCEC93-78E4-4FD6-9FB4-629D2E4BB85B}"/>
              </a:ext>
            </a:extLst>
          </p:cNvPr>
          <p:cNvCxnSpPr>
            <a:cxnSpLocks/>
          </p:cNvCxnSpPr>
          <p:nvPr/>
        </p:nvCxnSpPr>
        <p:spPr>
          <a:xfrm flipV="1">
            <a:off x="6584975" y="1060993"/>
            <a:ext cx="1471524" cy="70959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AB620-A691-47BF-B442-75C53B40B9FA}"/>
                  </a:ext>
                </a:extLst>
              </p:cNvPr>
              <p:cNvSpPr txBox="1"/>
              <p:nvPr/>
            </p:nvSpPr>
            <p:spPr>
              <a:xfrm>
                <a:off x="7088244" y="1056079"/>
                <a:ext cx="2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AB620-A691-47BF-B442-75C53B40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244" y="1056079"/>
                <a:ext cx="268727" cy="276999"/>
              </a:xfrm>
              <a:prstGeom prst="rect">
                <a:avLst/>
              </a:prstGeom>
              <a:blipFill>
                <a:blip r:embed="rId10"/>
                <a:stretch>
                  <a:fillRect l="-31818" t="-2174" r="-454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20F266-EC53-4AB1-8FE0-653BC1DE897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466691" y="1767465"/>
            <a:ext cx="265279" cy="5324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FA26E-1988-47CC-8134-33BBF7744854}"/>
                  </a:ext>
                </a:extLst>
              </p:cNvPr>
              <p:cNvSpPr txBox="1"/>
              <p:nvPr/>
            </p:nvSpPr>
            <p:spPr>
              <a:xfrm>
                <a:off x="6994195" y="1668561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FA26E-1988-47CC-8134-33BBF774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195" y="1668561"/>
                <a:ext cx="207108" cy="276999"/>
              </a:xfrm>
              <a:prstGeom prst="rect">
                <a:avLst/>
              </a:prstGeom>
              <a:blipFill>
                <a:blip r:embed="rId11"/>
                <a:stretch>
                  <a:fillRect l="-23529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D4F61-B450-4A5C-9848-89E374646A13}"/>
              </a:ext>
            </a:extLst>
          </p:cNvPr>
          <p:cNvCxnSpPr>
            <a:cxnSpLocks/>
          </p:cNvCxnSpPr>
          <p:nvPr/>
        </p:nvCxnSpPr>
        <p:spPr>
          <a:xfrm flipV="1">
            <a:off x="6758475" y="1759158"/>
            <a:ext cx="690808" cy="34003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78B1D0-E3B0-4BC1-BAEA-DFF9DFD151F2}"/>
              </a:ext>
            </a:extLst>
          </p:cNvPr>
          <p:cNvCxnSpPr>
            <a:cxnSpLocks/>
          </p:cNvCxnSpPr>
          <p:nvPr/>
        </p:nvCxnSpPr>
        <p:spPr>
          <a:xfrm flipH="1" flipV="1">
            <a:off x="5745845" y="1273586"/>
            <a:ext cx="1090972" cy="2922826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4DB606-6915-4475-96DF-5B729A08B9E2}"/>
              </a:ext>
            </a:extLst>
          </p:cNvPr>
          <p:cNvGrpSpPr/>
          <p:nvPr/>
        </p:nvGrpSpPr>
        <p:grpSpPr>
          <a:xfrm>
            <a:off x="6590532" y="3901420"/>
            <a:ext cx="977317" cy="713064"/>
            <a:chOff x="1283516" y="2072081"/>
            <a:chExt cx="977317" cy="71306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EC147E-2CF1-40EF-BB98-8AEF8B844376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9885431-D677-43EE-A3B7-3E1702025DB9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5060987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EA4859-90F5-47D8-A6B6-1367A452D858}"/>
                </a:ext>
              </a:extLst>
            </p:cNvPr>
            <p:cNvSpPr txBox="1"/>
            <p:nvPr/>
          </p:nvSpPr>
          <p:spPr>
            <a:xfrm>
              <a:off x="1840955" y="2072081"/>
              <a:ext cx="419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Act</a:t>
              </a:r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28FDF69-C79B-46F2-9C60-14DDB0E2027B}"/>
              </a:ext>
            </a:extLst>
          </p:cNvPr>
          <p:cNvSpPr/>
          <p:nvPr/>
        </p:nvSpPr>
        <p:spPr>
          <a:xfrm rot="10800000">
            <a:off x="6765191" y="4379145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DE10E3-3FC0-4927-A715-7C3B161B4E4C}"/>
                  </a:ext>
                </a:extLst>
              </p:cNvPr>
              <p:cNvSpPr txBox="1"/>
              <p:nvPr/>
            </p:nvSpPr>
            <p:spPr>
              <a:xfrm>
                <a:off x="4199525" y="3668016"/>
                <a:ext cx="306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DE10E3-3FC0-4927-A715-7C3B161B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25" y="3668016"/>
                <a:ext cx="306366" cy="276999"/>
              </a:xfrm>
              <a:prstGeom prst="rect">
                <a:avLst/>
              </a:prstGeom>
              <a:blipFill>
                <a:blip r:embed="rId2"/>
                <a:stretch>
                  <a:fillRect l="-12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Down 38">
            <a:extLst>
              <a:ext uri="{FF2B5EF4-FFF2-40B4-BE49-F238E27FC236}">
                <a16:creationId xmlns:a16="http://schemas.microsoft.com/office/drawing/2014/main" id="{518F5AD9-E57B-435C-8C1A-2E91513E1A8D}"/>
              </a:ext>
            </a:extLst>
          </p:cNvPr>
          <p:cNvSpPr/>
          <p:nvPr/>
        </p:nvSpPr>
        <p:spPr>
          <a:xfrm rot="14229834">
            <a:off x="6670377" y="1906921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AA1FF5-4E19-464C-B779-A7C8A157424C}"/>
                  </a:ext>
                </a:extLst>
              </p:cNvPr>
              <p:cNvSpPr txBox="1"/>
              <p:nvPr/>
            </p:nvSpPr>
            <p:spPr>
              <a:xfrm>
                <a:off x="6589096" y="2035610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AA1FF5-4E19-464C-B779-A7C8A157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96" y="2035610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AD2536-F19B-4D03-A3FD-3F72A5535B3D}"/>
                  </a:ext>
                </a:extLst>
              </p:cNvPr>
              <p:cNvSpPr txBox="1"/>
              <p:nvPr/>
            </p:nvSpPr>
            <p:spPr>
              <a:xfrm>
                <a:off x="4947985" y="3794128"/>
                <a:ext cx="276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AD2536-F19B-4D03-A3FD-3F72A553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85" y="3794128"/>
                <a:ext cx="276038" cy="276999"/>
              </a:xfrm>
              <a:prstGeom prst="rect">
                <a:avLst/>
              </a:prstGeom>
              <a:blipFill>
                <a:blip r:embed="rId4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EF8947-39A8-4BFE-8699-6A0ACDC00AB9}"/>
              </a:ext>
            </a:extLst>
          </p:cNvPr>
          <p:cNvCxnSpPr>
            <a:cxnSpLocks/>
          </p:cNvCxnSpPr>
          <p:nvPr/>
        </p:nvCxnSpPr>
        <p:spPr>
          <a:xfrm>
            <a:off x="4039179" y="2129803"/>
            <a:ext cx="1152043" cy="288571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58EE7A-16EB-43A6-8923-13091D50317D}"/>
              </a:ext>
            </a:extLst>
          </p:cNvPr>
          <p:cNvCxnSpPr>
            <a:cxnSpLocks/>
          </p:cNvCxnSpPr>
          <p:nvPr/>
        </p:nvCxnSpPr>
        <p:spPr>
          <a:xfrm>
            <a:off x="5026277" y="3349488"/>
            <a:ext cx="536349" cy="145740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A73BA8-B900-478C-9651-5EF102C2DDF5}"/>
              </a:ext>
            </a:extLst>
          </p:cNvPr>
          <p:cNvGrpSpPr/>
          <p:nvPr/>
        </p:nvGrpSpPr>
        <p:grpSpPr>
          <a:xfrm>
            <a:off x="6697351" y="4228410"/>
            <a:ext cx="289699" cy="402671"/>
            <a:chOff x="2417427" y="3549942"/>
            <a:chExt cx="289699" cy="40267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030CF9E-C361-4990-93FD-F7D7246331AC}"/>
                </a:ext>
              </a:extLst>
            </p:cNvPr>
            <p:cNvSpPr/>
            <p:nvPr/>
          </p:nvSpPr>
          <p:spPr>
            <a:xfrm>
              <a:off x="2417427" y="3549942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BBDF7D-EF52-43AD-95BB-5CAF4C9872BA}"/>
                </a:ext>
              </a:extLst>
            </p:cNvPr>
            <p:cNvCxnSpPr/>
            <p:nvPr/>
          </p:nvCxnSpPr>
          <p:spPr>
            <a:xfrm>
              <a:off x="2417427" y="382636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48CD03-73C7-4090-9A0C-EC5FC507B8E7}"/>
                </a:ext>
              </a:extLst>
            </p:cNvPr>
            <p:cNvCxnSpPr/>
            <p:nvPr/>
          </p:nvCxnSpPr>
          <p:spPr>
            <a:xfrm>
              <a:off x="2522289" y="3818390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BC49E0-08AD-4171-ADA7-5EA337E2C1A6}"/>
                </a:ext>
              </a:extLst>
            </p:cNvPr>
            <p:cNvCxnSpPr/>
            <p:nvPr/>
          </p:nvCxnSpPr>
          <p:spPr>
            <a:xfrm>
              <a:off x="2642321" y="3808883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05BF5A0-BB47-4B2B-B8CB-772F27DAC932}"/>
              </a:ext>
            </a:extLst>
          </p:cNvPr>
          <p:cNvSpPr/>
          <p:nvPr/>
        </p:nvSpPr>
        <p:spPr>
          <a:xfrm rot="16200000">
            <a:off x="6210413" y="3764775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AD9AC-3DF1-4AB4-A283-3C5188658DFF}"/>
                  </a:ext>
                </a:extLst>
              </p:cNvPr>
              <p:cNvSpPr txBox="1"/>
              <p:nvPr/>
            </p:nvSpPr>
            <p:spPr>
              <a:xfrm>
                <a:off x="6906680" y="4767332"/>
                <a:ext cx="333488" cy="305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AD9AC-3DF1-4AB4-A283-3C518865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80" y="4767332"/>
                <a:ext cx="333488" cy="305596"/>
              </a:xfrm>
              <a:prstGeom prst="rect">
                <a:avLst/>
              </a:prstGeom>
              <a:blipFill>
                <a:blip r:embed="rId5"/>
                <a:stretch>
                  <a:fillRect l="-16364" r="-72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04D4AB-EB32-4AA9-A5EE-829D18AA3F4A}"/>
                  </a:ext>
                </a:extLst>
              </p:cNvPr>
              <p:cNvSpPr txBox="1"/>
              <p:nvPr/>
            </p:nvSpPr>
            <p:spPr>
              <a:xfrm>
                <a:off x="5612031" y="3888101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04D4AB-EB32-4AA9-A5EE-829D18AA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31" y="3888101"/>
                <a:ext cx="325858" cy="276999"/>
              </a:xfrm>
              <a:prstGeom prst="rect">
                <a:avLst/>
              </a:prstGeom>
              <a:blipFill>
                <a:blip r:embed="rId6"/>
                <a:stretch>
                  <a:fillRect l="-16981" r="-377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1AD6F1-9A64-46A6-9212-8B72269E5FDB}"/>
              </a:ext>
            </a:extLst>
          </p:cNvPr>
          <p:cNvCxnSpPr>
            <a:cxnSpLocks/>
          </p:cNvCxnSpPr>
          <p:nvPr/>
        </p:nvCxnSpPr>
        <p:spPr>
          <a:xfrm flipH="1">
            <a:off x="4022965" y="1306349"/>
            <a:ext cx="1725592" cy="8234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6E7C93-3942-4DEF-812D-9DF33CD2E3FF}"/>
              </a:ext>
            </a:extLst>
          </p:cNvPr>
          <p:cNvCxnSpPr>
            <a:cxnSpLocks/>
          </p:cNvCxnSpPr>
          <p:nvPr/>
        </p:nvCxnSpPr>
        <p:spPr>
          <a:xfrm flipH="1">
            <a:off x="5137214" y="4177769"/>
            <a:ext cx="1725592" cy="82343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608D7E-731E-4070-BA63-65C9E55D2CAE}"/>
              </a:ext>
            </a:extLst>
          </p:cNvPr>
          <p:cNvCxnSpPr>
            <a:cxnSpLocks/>
          </p:cNvCxnSpPr>
          <p:nvPr/>
        </p:nvCxnSpPr>
        <p:spPr>
          <a:xfrm flipH="1">
            <a:off x="5018948" y="2712928"/>
            <a:ext cx="1302711" cy="6222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id="{20460183-A13B-43D2-892F-66C08C3C0DA4}"/>
              </a:ext>
            </a:extLst>
          </p:cNvPr>
          <p:cNvSpPr/>
          <p:nvPr/>
        </p:nvSpPr>
        <p:spPr>
          <a:xfrm rot="10800000">
            <a:off x="5694587" y="1332199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C3D2A4E4-7643-4D2C-85FE-F692FE7D0F30}"/>
              </a:ext>
            </a:extLst>
          </p:cNvPr>
          <p:cNvSpPr/>
          <p:nvPr/>
        </p:nvSpPr>
        <p:spPr>
          <a:xfrm rot="16200000">
            <a:off x="5159161" y="766327"/>
            <a:ext cx="140750" cy="100402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E5BB54-C3E9-46AB-BAEB-10C07C403F65}"/>
                  </a:ext>
                </a:extLst>
              </p:cNvPr>
              <p:cNvSpPr txBox="1"/>
              <p:nvPr/>
            </p:nvSpPr>
            <p:spPr>
              <a:xfrm>
                <a:off x="5332314" y="1664237"/>
                <a:ext cx="333488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E5BB54-C3E9-46AB-BAEB-10C07C40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14" y="1664237"/>
                <a:ext cx="333488" cy="304186"/>
              </a:xfrm>
              <a:prstGeom prst="rect">
                <a:avLst/>
              </a:prstGeom>
              <a:blipFill>
                <a:blip r:embed="rId7"/>
                <a:stretch>
                  <a:fillRect l="-16667" r="-925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1A54C5-FDC4-43B5-9238-1953ECDE7B7B}"/>
                  </a:ext>
                </a:extLst>
              </p:cNvPr>
              <p:cNvSpPr txBox="1"/>
              <p:nvPr/>
            </p:nvSpPr>
            <p:spPr>
              <a:xfrm>
                <a:off x="4919884" y="883630"/>
                <a:ext cx="325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1A54C5-FDC4-43B5-9238-1953ECDE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84" y="883630"/>
                <a:ext cx="325858" cy="276999"/>
              </a:xfrm>
              <a:prstGeom prst="rect">
                <a:avLst/>
              </a:prstGeom>
              <a:blipFill>
                <a:blip r:embed="rId8"/>
                <a:stretch>
                  <a:fillRect l="-14815" r="-3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3930FC8-7CAB-47A3-AA50-12B0E361384A}"/>
              </a:ext>
            </a:extLst>
          </p:cNvPr>
          <p:cNvGrpSpPr/>
          <p:nvPr/>
        </p:nvGrpSpPr>
        <p:grpSpPr>
          <a:xfrm>
            <a:off x="6143268" y="2228062"/>
            <a:ext cx="1482428" cy="823440"/>
            <a:chOff x="836252" y="1865759"/>
            <a:chExt cx="1482428" cy="82344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06B6B6-B66D-451D-9FA1-AFA6DA058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643" y="2371987"/>
              <a:ext cx="1141328" cy="5985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FB2A26CF-5AD9-4508-BFD7-5A2F962CE402}"/>
                </a:ext>
              </a:extLst>
            </p:cNvPr>
            <p:cNvSpPr/>
            <p:nvPr/>
          </p:nvSpPr>
          <p:spPr>
            <a:xfrm rot="1791589">
              <a:off x="836252" y="1865759"/>
              <a:ext cx="913067" cy="823440"/>
            </a:xfrm>
            <a:prstGeom prst="arc">
              <a:avLst>
                <a:gd name="adj1" fmla="val 17260693"/>
                <a:gd name="adj2" fmla="val 20750762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1AFFB7-469E-4C2B-A958-9F80ECD25C65}"/>
                </a:ext>
              </a:extLst>
            </p:cNvPr>
            <p:cNvSpPr txBox="1"/>
            <p:nvPr/>
          </p:nvSpPr>
          <p:spPr>
            <a:xfrm>
              <a:off x="1730992" y="2046630"/>
              <a:ext cx="587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Push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1E33E3-E5D7-4686-B482-C890014518B6}"/>
              </a:ext>
            </a:extLst>
          </p:cNvPr>
          <p:cNvCxnSpPr>
            <a:cxnSpLocks/>
          </p:cNvCxnSpPr>
          <p:nvPr/>
        </p:nvCxnSpPr>
        <p:spPr>
          <a:xfrm flipH="1" flipV="1">
            <a:off x="3619408" y="867748"/>
            <a:ext cx="1" cy="7577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A95BF9-8DCD-40F5-8033-97AC279BAE96}"/>
                  </a:ext>
                </a:extLst>
              </p:cNvPr>
              <p:cNvSpPr txBox="1"/>
              <p:nvPr/>
            </p:nvSpPr>
            <p:spPr>
              <a:xfrm>
                <a:off x="3349592" y="729248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A95BF9-8DCD-40F5-8033-97AC279B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92" y="729248"/>
                <a:ext cx="190758" cy="276999"/>
              </a:xfrm>
              <a:prstGeom prst="rect">
                <a:avLst/>
              </a:prstGeom>
              <a:blipFill>
                <a:blip r:embed="rId9"/>
                <a:stretch>
                  <a:fillRect l="-31250" r="-28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4819B6-948C-4043-A23B-17A107282C48}"/>
              </a:ext>
            </a:extLst>
          </p:cNvPr>
          <p:cNvCxnSpPr>
            <a:cxnSpLocks/>
          </p:cNvCxnSpPr>
          <p:nvPr/>
        </p:nvCxnSpPr>
        <p:spPr>
          <a:xfrm>
            <a:off x="3619404" y="1625505"/>
            <a:ext cx="72145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95AA423-EDAD-44F2-B681-45DCDA40262E}"/>
                  </a:ext>
                </a:extLst>
              </p:cNvPr>
              <p:cNvSpPr txBox="1"/>
              <p:nvPr/>
            </p:nvSpPr>
            <p:spPr>
              <a:xfrm>
                <a:off x="4247885" y="129020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95AA423-EDAD-44F2-B681-45DCDA40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85" y="1290207"/>
                <a:ext cx="185948" cy="276999"/>
              </a:xfrm>
              <a:prstGeom prst="rect">
                <a:avLst/>
              </a:prstGeom>
              <a:blipFill>
                <a:blip r:embed="rId10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9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49A4A-61DD-496E-996D-8D37300AD1F4}"/>
              </a:ext>
            </a:extLst>
          </p:cNvPr>
          <p:cNvPicPr/>
          <p:nvPr/>
        </p:nvPicPr>
        <p:blipFill rotWithShape="1">
          <a:blip r:embed="rId2"/>
          <a:srcRect l="21775" t="5076" r="7583" b="13432"/>
          <a:stretch/>
        </p:blipFill>
        <p:spPr>
          <a:xfrm>
            <a:off x="4419565" y="1963024"/>
            <a:ext cx="4195929" cy="26593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A12915-CAE9-464F-B7D6-0371CD154EDC}"/>
              </a:ext>
            </a:extLst>
          </p:cNvPr>
          <p:cNvSpPr/>
          <p:nvPr/>
        </p:nvSpPr>
        <p:spPr>
          <a:xfrm>
            <a:off x="4360842" y="2423482"/>
            <a:ext cx="318782" cy="2768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BD06A4-5785-4587-B600-6F902283D856}"/>
              </a:ext>
            </a:extLst>
          </p:cNvPr>
          <p:cNvSpPr/>
          <p:nvPr/>
        </p:nvSpPr>
        <p:spPr>
          <a:xfrm>
            <a:off x="4419565" y="2499919"/>
            <a:ext cx="4137206" cy="813732"/>
          </a:xfrm>
          <a:custGeom>
            <a:avLst/>
            <a:gdLst>
              <a:gd name="connsiteX0" fmla="*/ 4137206 w 4137206"/>
              <a:gd name="connsiteY0" fmla="*/ 907885 h 1226666"/>
              <a:gd name="connsiteX1" fmla="*/ 2727855 w 4137206"/>
              <a:gd name="connsiteY1" fmla="*/ 119320 h 1226666"/>
              <a:gd name="connsiteX2" fmla="*/ 244714 w 4137206"/>
              <a:gd name="connsiteY2" fmla="*/ 119320 h 1226666"/>
              <a:gd name="connsiteX3" fmla="*/ 152435 w 4137206"/>
              <a:gd name="connsiteY3" fmla="*/ 1226666 h 122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7206" h="1226666">
                <a:moveTo>
                  <a:pt x="4137206" y="907885"/>
                </a:moveTo>
                <a:cubicBezTo>
                  <a:pt x="3756905" y="579316"/>
                  <a:pt x="3376604" y="250747"/>
                  <a:pt x="2727855" y="119320"/>
                </a:cubicBezTo>
                <a:cubicBezTo>
                  <a:pt x="2079106" y="-12108"/>
                  <a:pt x="673951" y="-65238"/>
                  <a:pt x="244714" y="119320"/>
                </a:cubicBezTo>
                <a:cubicBezTo>
                  <a:pt x="-184523" y="303878"/>
                  <a:pt x="62953" y="981987"/>
                  <a:pt x="152435" y="122666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D09525C-38FC-405C-B1DD-25AF0ADA7BEB}"/>
              </a:ext>
            </a:extLst>
          </p:cNvPr>
          <p:cNvGrpSpPr/>
          <p:nvPr/>
        </p:nvGrpSpPr>
        <p:grpSpPr>
          <a:xfrm>
            <a:off x="737532" y="539080"/>
            <a:ext cx="6858000" cy="3917484"/>
            <a:chOff x="737532" y="539080"/>
            <a:chExt cx="6858000" cy="39174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588032-EBD3-4C0A-8CDB-F61008BD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532" y="539080"/>
              <a:ext cx="6858000" cy="386715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C21FCE-9E07-4A22-87DB-D160D5D047B1}"/>
                </a:ext>
              </a:extLst>
            </p:cNvPr>
            <p:cNvGrpSpPr/>
            <p:nvPr/>
          </p:nvGrpSpPr>
          <p:grpSpPr>
            <a:xfrm>
              <a:off x="1283516" y="2072081"/>
              <a:ext cx="977747" cy="713064"/>
              <a:chOff x="1283516" y="2072081"/>
              <a:chExt cx="977747" cy="71306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A1FA193-F8E8-4F32-AD39-B81675E2752F}"/>
                  </a:ext>
                </a:extLst>
              </p:cNvPr>
              <p:cNvCxnSpPr/>
              <p:nvPr/>
            </p:nvCxnSpPr>
            <p:spPr>
              <a:xfrm>
                <a:off x="1535185" y="2371987"/>
                <a:ext cx="620786" cy="0"/>
              </a:xfrm>
              <a:prstGeom prst="line">
                <a:avLst/>
              </a:prstGeom>
              <a:ln w="63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FD8EF88-2FD1-4E19-A118-AA8A399DFD2D}"/>
                  </a:ext>
                </a:extLst>
              </p:cNvPr>
              <p:cNvSpPr/>
              <p:nvPr/>
            </p:nvSpPr>
            <p:spPr>
              <a:xfrm>
                <a:off x="1283516" y="2072081"/>
                <a:ext cx="595618" cy="713064"/>
              </a:xfrm>
              <a:prstGeom prst="arc">
                <a:avLst>
                  <a:gd name="adj1" fmla="val 17849951"/>
                  <a:gd name="adj2" fmla="val 20656078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85DA92-8E90-43BB-9AE8-9820B69A9C34}"/>
                  </a:ext>
                </a:extLst>
              </p:cNvPr>
              <p:cNvSpPr txBox="1"/>
              <p:nvPr/>
            </p:nvSpPr>
            <p:spPr>
              <a:xfrm>
                <a:off x="1840955" y="2072081"/>
                <a:ext cx="420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Mtr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4674FF-7C8F-4904-A9D7-76FC9695ABEA}"/>
                </a:ext>
              </a:extLst>
            </p:cNvPr>
            <p:cNvGrpSpPr/>
            <p:nvPr/>
          </p:nvGrpSpPr>
          <p:grpSpPr>
            <a:xfrm>
              <a:off x="4070059" y="3676388"/>
              <a:ext cx="927413" cy="780176"/>
              <a:chOff x="1283516" y="2004969"/>
              <a:chExt cx="927413" cy="78017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0A7A61C-2387-4163-B2EA-C7DDC024ACB7}"/>
                  </a:ext>
                </a:extLst>
              </p:cNvPr>
              <p:cNvCxnSpPr/>
              <p:nvPr/>
            </p:nvCxnSpPr>
            <p:spPr>
              <a:xfrm>
                <a:off x="1535185" y="2371987"/>
                <a:ext cx="620786" cy="0"/>
              </a:xfrm>
              <a:prstGeom prst="line">
                <a:avLst/>
              </a:prstGeom>
              <a:ln w="63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A36F15D-DEB9-47BC-9789-F37F6C363027}"/>
                  </a:ext>
                </a:extLst>
              </p:cNvPr>
              <p:cNvSpPr/>
              <p:nvPr/>
            </p:nvSpPr>
            <p:spPr>
              <a:xfrm>
                <a:off x="1283516" y="2072081"/>
                <a:ext cx="595618" cy="713064"/>
              </a:xfrm>
              <a:prstGeom prst="arc">
                <a:avLst>
                  <a:gd name="adj1" fmla="val 17849951"/>
                  <a:gd name="adj2" fmla="val 20656078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FF9111-AFCB-44B4-A794-9991359E2B02}"/>
                  </a:ext>
                </a:extLst>
              </p:cNvPr>
              <p:cNvSpPr txBox="1"/>
              <p:nvPr/>
            </p:nvSpPr>
            <p:spPr>
              <a:xfrm>
                <a:off x="1790621" y="2004969"/>
                <a:ext cx="420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Act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C7630E-BEAC-400C-BD10-930A223D4531}"/>
                </a:ext>
              </a:extLst>
            </p:cNvPr>
            <p:cNvSpPr txBox="1"/>
            <p:nvPr/>
          </p:nvSpPr>
          <p:spPr>
            <a:xfrm>
              <a:off x="4577164" y="1036320"/>
              <a:ext cx="261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46A5D0-BE80-463C-8203-B49571B32530}"/>
                    </a:ext>
                  </a:extLst>
                </p:cNvPr>
                <p:cNvSpPr txBox="1"/>
                <p:nvPr/>
              </p:nvSpPr>
              <p:spPr>
                <a:xfrm>
                  <a:off x="1549576" y="1710575"/>
                  <a:ext cx="286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46A5D0-BE80-463C-8203-B49571B3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576" y="1710575"/>
                  <a:ext cx="2865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8C0740-5E7A-4A06-A1CF-EBEA153EFD96}"/>
                    </a:ext>
                  </a:extLst>
                </p:cNvPr>
                <p:cNvSpPr txBox="1"/>
                <p:nvPr/>
              </p:nvSpPr>
              <p:spPr>
                <a:xfrm>
                  <a:off x="3065956" y="2233487"/>
                  <a:ext cx="2489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8C0740-5E7A-4A06-A1CF-EBEA153EF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956" y="2233487"/>
                  <a:ext cx="2489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146" t="-2174" r="-487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B386EBC-9E9A-4356-939F-016A8611D900}"/>
                    </a:ext>
                  </a:extLst>
                </p:cNvPr>
                <p:cNvSpPr txBox="1"/>
                <p:nvPr/>
              </p:nvSpPr>
              <p:spPr>
                <a:xfrm>
                  <a:off x="4118463" y="3543231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B386EBC-9E9A-4356-939F-016A8611D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463" y="3543231"/>
                  <a:ext cx="2760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44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DE15EB-C957-4749-8F59-2D3B5122C205}"/>
                    </a:ext>
                  </a:extLst>
                </p:cNvPr>
                <p:cNvSpPr txBox="1"/>
                <p:nvPr/>
              </p:nvSpPr>
              <p:spPr>
                <a:xfrm>
                  <a:off x="1438049" y="2456495"/>
                  <a:ext cx="369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DE15EB-C957-4749-8F59-2D3B5122C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049" y="2456495"/>
                  <a:ext cx="3694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393" r="-49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138BD17-D1AA-4549-849F-850970759F23}"/>
                    </a:ext>
                  </a:extLst>
                </p:cNvPr>
                <p:cNvSpPr txBox="1"/>
                <p:nvPr/>
              </p:nvSpPr>
              <p:spPr>
                <a:xfrm>
                  <a:off x="3797072" y="3733076"/>
                  <a:ext cx="369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138BD17-D1AA-4549-849F-850970759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72" y="3733076"/>
                  <a:ext cx="3694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667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751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A43A4-234D-468C-9B3B-6F68A2B5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2" y="944222"/>
            <a:ext cx="6915150" cy="3886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2E4B4B-C719-4DD3-920A-D8814D68DDCC}"/>
              </a:ext>
            </a:extLst>
          </p:cNvPr>
          <p:cNvGrpSpPr/>
          <p:nvPr/>
        </p:nvGrpSpPr>
        <p:grpSpPr>
          <a:xfrm>
            <a:off x="4822091" y="4162243"/>
            <a:ext cx="927413" cy="713064"/>
            <a:chOff x="1283516" y="2072081"/>
            <a:chExt cx="927413" cy="7130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A756F5-3ED5-4A63-AEF9-42A112687FE3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A06FF8F-2480-45EF-8BA1-4F59B792F13C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6248830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4969F-F068-4DC8-8BDA-E0E39F4CA308}"/>
                </a:ext>
              </a:extLst>
            </p:cNvPr>
            <p:cNvSpPr txBox="1"/>
            <p:nvPr/>
          </p:nvSpPr>
          <p:spPr>
            <a:xfrm>
              <a:off x="1790621" y="2104029"/>
              <a:ext cx="420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0C5780-971F-4F78-B36A-F2C33FE1A0C1}"/>
              </a:ext>
            </a:extLst>
          </p:cNvPr>
          <p:cNvGrpSpPr/>
          <p:nvPr/>
        </p:nvGrpSpPr>
        <p:grpSpPr>
          <a:xfrm>
            <a:off x="5103112" y="3772155"/>
            <a:ext cx="927413" cy="780176"/>
            <a:chOff x="1283516" y="2004969"/>
            <a:chExt cx="927413" cy="78017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A6F5E7-9C36-4513-A49D-E236823CCFF6}"/>
                </a:ext>
              </a:extLst>
            </p:cNvPr>
            <p:cNvCxnSpPr/>
            <p:nvPr/>
          </p:nvCxnSpPr>
          <p:spPr>
            <a:xfrm>
              <a:off x="1535185" y="2371987"/>
              <a:ext cx="620786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D6BD707-A0B8-40F5-A606-4D6059775A99}"/>
                </a:ext>
              </a:extLst>
            </p:cNvPr>
            <p:cNvSpPr/>
            <p:nvPr/>
          </p:nvSpPr>
          <p:spPr>
            <a:xfrm>
              <a:off x="1283516" y="2072081"/>
              <a:ext cx="595618" cy="713064"/>
            </a:xfrm>
            <a:prstGeom prst="arc">
              <a:avLst>
                <a:gd name="adj1" fmla="val 16248830"/>
                <a:gd name="adj2" fmla="val 2065607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D2B7A7-1A80-42DF-8806-435A83AAE7DE}"/>
                </a:ext>
              </a:extLst>
            </p:cNvPr>
            <p:cNvSpPr txBox="1"/>
            <p:nvPr/>
          </p:nvSpPr>
          <p:spPr>
            <a:xfrm>
              <a:off x="1790621" y="2004969"/>
              <a:ext cx="420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Out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9337BF-D23F-4EF7-BE53-3C8D31C468D4}"/>
                  </a:ext>
                </a:extLst>
              </p:cNvPr>
              <p:cNvSpPr txBox="1"/>
              <p:nvPr/>
            </p:nvSpPr>
            <p:spPr>
              <a:xfrm>
                <a:off x="5559511" y="1279544"/>
                <a:ext cx="2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9337BF-D23F-4EF7-BE53-3C8D31C4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11" y="1279544"/>
                <a:ext cx="268727" cy="276999"/>
              </a:xfrm>
              <a:prstGeom prst="rect">
                <a:avLst/>
              </a:prstGeom>
              <a:blipFill>
                <a:blip r:embed="rId3"/>
                <a:stretch>
                  <a:fillRect l="-31818" t="-2222" r="-45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A84ADA-0F9E-472C-AD50-76846EAF6BF9}"/>
                  </a:ext>
                </a:extLst>
              </p:cNvPr>
              <p:cNvSpPr txBox="1"/>
              <p:nvPr/>
            </p:nvSpPr>
            <p:spPr>
              <a:xfrm>
                <a:off x="4959835" y="2997664"/>
                <a:ext cx="306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A84ADA-0F9E-472C-AD50-76846EAF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35" y="2997664"/>
                <a:ext cx="306366" cy="276999"/>
              </a:xfrm>
              <a:prstGeom prst="rect">
                <a:avLst/>
              </a:prstGeom>
              <a:blipFill>
                <a:blip r:embed="rId4"/>
                <a:stretch>
                  <a:fillRect l="-12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09F1C8-D390-4044-A669-9A9077D57180}"/>
                  </a:ext>
                </a:extLst>
              </p:cNvPr>
              <p:cNvSpPr txBox="1"/>
              <p:nvPr/>
            </p:nvSpPr>
            <p:spPr>
              <a:xfrm>
                <a:off x="5701935" y="2720665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09F1C8-D390-4044-A669-9A9077D5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35" y="2720665"/>
                <a:ext cx="295850" cy="276999"/>
              </a:xfrm>
              <a:prstGeom prst="rect">
                <a:avLst/>
              </a:prstGeom>
              <a:blipFill>
                <a:blip r:embed="rId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43B32D-DA03-493A-9CFE-46A95F4B841C}"/>
                  </a:ext>
                </a:extLst>
              </p:cNvPr>
              <p:cNvSpPr txBox="1"/>
              <p:nvPr/>
            </p:nvSpPr>
            <p:spPr>
              <a:xfrm>
                <a:off x="5425597" y="3933097"/>
                <a:ext cx="388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43B32D-DA03-493A-9CFE-46A95F4B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597" y="3933097"/>
                <a:ext cx="388696" cy="276999"/>
              </a:xfrm>
              <a:prstGeom prst="rect">
                <a:avLst/>
              </a:prstGeom>
              <a:blipFill>
                <a:blip r:embed="rId6"/>
                <a:stretch>
                  <a:fillRect l="-1406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3692C-06BF-4CFC-9118-84989EBFBE18}"/>
                  </a:ext>
                </a:extLst>
              </p:cNvPr>
              <p:cNvSpPr txBox="1"/>
              <p:nvPr/>
            </p:nvSpPr>
            <p:spPr>
              <a:xfrm>
                <a:off x="4700744" y="4108249"/>
                <a:ext cx="388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3692C-06BF-4CFC-9118-84989EBF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44" y="4108249"/>
                <a:ext cx="388696" cy="276999"/>
              </a:xfrm>
              <a:prstGeom prst="rect">
                <a:avLst/>
              </a:prstGeom>
              <a:blipFill>
                <a:blip r:embed="rId7"/>
                <a:stretch>
                  <a:fillRect l="-1406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028584-E677-4802-8BFB-29C149FE5847}"/>
              </a:ext>
            </a:extLst>
          </p:cNvPr>
          <p:cNvCxnSpPr>
            <a:cxnSpLocks/>
          </p:cNvCxnSpPr>
          <p:nvPr/>
        </p:nvCxnSpPr>
        <p:spPr>
          <a:xfrm flipH="1" flipV="1">
            <a:off x="5417709" y="2491530"/>
            <a:ext cx="1746489" cy="67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9CE89D-7118-4B4A-ADFB-BF40B4B28237}"/>
              </a:ext>
            </a:extLst>
          </p:cNvPr>
          <p:cNvSpPr txBox="1"/>
          <p:nvPr/>
        </p:nvSpPr>
        <p:spPr>
          <a:xfrm>
            <a:off x="6340793" y="2189310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</a:t>
            </a:r>
          </a:p>
        </p:txBody>
      </p:sp>
    </p:spTree>
    <p:extLst>
      <p:ext uri="{BB962C8B-B14F-4D97-AF65-F5344CB8AC3E}">
        <p14:creationId xmlns:p14="http://schemas.microsoft.com/office/powerpoint/2010/main" val="32722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0E3D0-7189-4B67-9477-5E87DD38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77" y="1143952"/>
            <a:ext cx="6838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6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F738E75-6DBC-495E-ADB3-9E07378C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77" y="1143952"/>
            <a:ext cx="6838950" cy="39147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9C5EF0-30E2-4DF6-A183-F7517F0A886D}"/>
              </a:ext>
            </a:extLst>
          </p:cNvPr>
          <p:cNvCxnSpPr>
            <a:cxnSpLocks/>
          </p:cNvCxnSpPr>
          <p:nvPr/>
        </p:nvCxnSpPr>
        <p:spPr>
          <a:xfrm>
            <a:off x="4701540" y="2057400"/>
            <a:ext cx="3970020" cy="1866900"/>
          </a:xfrm>
          <a:prstGeom prst="line">
            <a:avLst/>
          </a:prstGeom>
          <a:ln w="19050">
            <a:solidFill>
              <a:srgbClr val="DB2D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9EE19-A03F-4B43-BB1D-C7CCFE73E2C8}"/>
              </a:ext>
            </a:extLst>
          </p:cNvPr>
          <p:cNvCxnSpPr>
            <a:cxnSpLocks/>
          </p:cNvCxnSpPr>
          <p:nvPr/>
        </p:nvCxnSpPr>
        <p:spPr>
          <a:xfrm>
            <a:off x="3886200" y="2057400"/>
            <a:ext cx="4785360" cy="1120140"/>
          </a:xfrm>
          <a:prstGeom prst="line">
            <a:avLst/>
          </a:prstGeom>
          <a:ln w="19050">
            <a:solidFill>
              <a:srgbClr val="015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E17580-B442-4FFF-99AE-9837E6627BD2}"/>
              </a:ext>
            </a:extLst>
          </p:cNvPr>
          <p:cNvCxnSpPr>
            <a:cxnSpLocks/>
          </p:cNvCxnSpPr>
          <p:nvPr/>
        </p:nvCxnSpPr>
        <p:spPr>
          <a:xfrm flipH="1">
            <a:off x="5455921" y="899160"/>
            <a:ext cx="2065019" cy="4594860"/>
          </a:xfrm>
          <a:prstGeom prst="line">
            <a:avLst/>
          </a:prstGeom>
          <a:ln w="19050">
            <a:solidFill>
              <a:srgbClr val="DB2D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5C6276-8F2D-4B75-AEDD-631BAB33FC92}"/>
              </a:ext>
            </a:extLst>
          </p:cNvPr>
          <p:cNvCxnSpPr>
            <a:cxnSpLocks/>
          </p:cNvCxnSpPr>
          <p:nvPr/>
        </p:nvCxnSpPr>
        <p:spPr>
          <a:xfrm flipV="1">
            <a:off x="5568552" y="899160"/>
            <a:ext cx="1117998" cy="4594860"/>
          </a:xfrm>
          <a:prstGeom prst="line">
            <a:avLst/>
          </a:prstGeom>
          <a:ln w="19050">
            <a:solidFill>
              <a:srgbClr val="015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7F130-3D61-4A5B-95BB-884245E6A0D7}"/>
              </a:ext>
            </a:extLst>
          </p:cNvPr>
          <p:cNvCxnSpPr>
            <a:cxnSpLocks/>
          </p:cNvCxnSpPr>
          <p:nvPr/>
        </p:nvCxnSpPr>
        <p:spPr>
          <a:xfrm flipH="1">
            <a:off x="6081715" y="2569369"/>
            <a:ext cx="45836" cy="16097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B2541A-E5B8-4CE5-BC52-27110B1B438C}"/>
              </a:ext>
            </a:extLst>
          </p:cNvPr>
          <p:cNvCxnSpPr>
            <a:cxnSpLocks/>
          </p:cNvCxnSpPr>
          <p:nvPr/>
        </p:nvCxnSpPr>
        <p:spPr>
          <a:xfrm flipH="1" flipV="1">
            <a:off x="6069806" y="2714625"/>
            <a:ext cx="148114" cy="361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7BA738-E218-4FB1-AE41-0779B1CA2839}"/>
              </a:ext>
            </a:extLst>
          </p:cNvPr>
          <p:cNvCxnSpPr/>
          <p:nvPr/>
        </p:nvCxnSpPr>
        <p:spPr>
          <a:xfrm flipH="1">
            <a:off x="5130402" y="2270760"/>
            <a:ext cx="60960" cy="198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F3AA9C-4C36-463C-8B26-E4DD3E60A358}"/>
              </a:ext>
            </a:extLst>
          </p:cNvPr>
          <p:cNvCxnSpPr/>
          <p:nvPr/>
        </p:nvCxnSpPr>
        <p:spPr>
          <a:xfrm flipH="1">
            <a:off x="7501890" y="2796540"/>
            <a:ext cx="60960" cy="198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9E372-11D1-49C8-80AA-B5D9DA67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514475"/>
            <a:ext cx="6819900" cy="3829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93C64D-7DFC-4D4B-9101-DAE5110F8DCB}"/>
              </a:ext>
            </a:extLst>
          </p:cNvPr>
          <p:cNvCxnSpPr>
            <a:cxnSpLocks/>
          </p:cNvCxnSpPr>
          <p:nvPr/>
        </p:nvCxnSpPr>
        <p:spPr>
          <a:xfrm>
            <a:off x="4163037" y="2434905"/>
            <a:ext cx="4785360" cy="1120140"/>
          </a:xfrm>
          <a:prstGeom prst="line">
            <a:avLst/>
          </a:prstGeom>
          <a:ln w="19050">
            <a:solidFill>
              <a:srgbClr val="015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AB185D-8D50-4F14-9DF0-242D826ABD10}"/>
              </a:ext>
            </a:extLst>
          </p:cNvPr>
          <p:cNvCxnSpPr>
            <a:cxnSpLocks/>
          </p:cNvCxnSpPr>
          <p:nvPr/>
        </p:nvCxnSpPr>
        <p:spPr>
          <a:xfrm flipV="1">
            <a:off x="5889072" y="1276665"/>
            <a:ext cx="1074315" cy="4612407"/>
          </a:xfrm>
          <a:prstGeom prst="line">
            <a:avLst/>
          </a:prstGeom>
          <a:ln w="19050">
            <a:solidFill>
              <a:srgbClr val="0156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80A85-DB26-4B99-9187-DC82D6AB5B96}"/>
              </a:ext>
            </a:extLst>
          </p:cNvPr>
          <p:cNvCxnSpPr>
            <a:cxnSpLocks/>
          </p:cNvCxnSpPr>
          <p:nvPr/>
        </p:nvCxnSpPr>
        <p:spPr>
          <a:xfrm flipH="1">
            <a:off x="6358552" y="2946874"/>
            <a:ext cx="45836" cy="16097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030CFF-0A24-48B1-9398-74B176C27943}"/>
              </a:ext>
            </a:extLst>
          </p:cNvPr>
          <p:cNvCxnSpPr>
            <a:cxnSpLocks/>
          </p:cNvCxnSpPr>
          <p:nvPr/>
        </p:nvCxnSpPr>
        <p:spPr>
          <a:xfrm flipH="1" flipV="1">
            <a:off x="6353011" y="3099989"/>
            <a:ext cx="173995" cy="384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A7B5AE-0D62-43C1-8EF9-F96D7D14022E}"/>
              </a:ext>
            </a:extLst>
          </p:cNvPr>
          <p:cNvCxnSpPr/>
          <p:nvPr/>
        </p:nvCxnSpPr>
        <p:spPr>
          <a:xfrm flipH="1">
            <a:off x="5407239" y="2648265"/>
            <a:ext cx="60960" cy="198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4CF65-C9C3-4B45-83E9-535DD905C9FC}"/>
              </a:ext>
            </a:extLst>
          </p:cNvPr>
          <p:cNvCxnSpPr/>
          <p:nvPr/>
        </p:nvCxnSpPr>
        <p:spPr>
          <a:xfrm flipH="1">
            <a:off x="7778727" y="3174045"/>
            <a:ext cx="60960" cy="19812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4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EA600-F71B-4C87-A9AD-4C5C2EBAC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9562" y="2641917"/>
            <a:ext cx="3952875" cy="1574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C9110-5CE1-46D2-B664-1460D85E0300}"/>
              </a:ext>
            </a:extLst>
          </p:cNvPr>
          <p:cNvSpPr txBox="1"/>
          <p:nvPr/>
        </p:nvSpPr>
        <p:spPr>
          <a:xfrm>
            <a:off x="5252977" y="305966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9940A-FB80-45BE-9087-21C55951E54B}"/>
              </a:ext>
            </a:extLst>
          </p:cNvPr>
          <p:cNvSpPr txBox="1"/>
          <p:nvPr/>
        </p:nvSpPr>
        <p:spPr>
          <a:xfrm>
            <a:off x="6095999" y="256436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4504B-92CC-4631-8C73-8EA997E41F2B}"/>
              </a:ext>
            </a:extLst>
          </p:cNvPr>
          <p:cNvSpPr txBox="1"/>
          <p:nvPr/>
        </p:nvSpPr>
        <p:spPr>
          <a:xfrm>
            <a:off x="6945799" y="2933699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FECD-A3E5-409F-A049-5C1FD9EF52E2}"/>
              </a:ext>
            </a:extLst>
          </p:cNvPr>
          <p:cNvSpPr txBox="1"/>
          <p:nvPr/>
        </p:nvSpPr>
        <p:spPr>
          <a:xfrm>
            <a:off x="6289297" y="3739636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977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EA600-F71B-4C87-A9AD-4C5C2EBAC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9562" y="2641917"/>
            <a:ext cx="3952875" cy="1574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C9110-5CE1-46D2-B664-1460D85E0300}"/>
              </a:ext>
            </a:extLst>
          </p:cNvPr>
          <p:cNvSpPr txBox="1"/>
          <p:nvPr/>
        </p:nvSpPr>
        <p:spPr>
          <a:xfrm>
            <a:off x="5252977" y="305966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9940A-FB80-45BE-9087-21C55951E54B}"/>
              </a:ext>
            </a:extLst>
          </p:cNvPr>
          <p:cNvSpPr txBox="1"/>
          <p:nvPr/>
        </p:nvSpPr>
        <p:spPr>
          <a:xfrm>
            <a:off x="6095999" y="2564367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4504B-92CC-4631-8C73-8EA997E41F2B}"/>
              </a:ext>
            </a:extLst>
          </p:cNvPr>
          <p:cNvSpPr txBox="1"/>
          <p:nvPr/>
        </p:nvSpPr>
        <p:spPr>
          <a:xfrm>
            <a:off x="6945799" y="2933699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FECD-A3E5-409F-A049-5C1FD9EF52E2}"/>
              </a:ext>
            </a:extLst>
          </p:cNvPr>
          <p:cNvSpPr txBox="1"/>
          <p:nvPr/>
        </p:nvSpPr>
        <p:spPr>
          <a:xfrm>
            <a:off x="6289297" y="3739636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295018-4653-4A5B-BCC5-35DD97A3304A}"/>
              </a:ext>
            </a:extLst>
          </p:cNvPr>
          <p:cNvCxnSpPr>
            <a:cxnSpLocks/>
          </p:cNvCxnSpPr>
          <p:nvPr/>
        </p:nvCxnSpPr>
        <p:spPr>
          <a:xfrm flipH="1">
            <a:off x="5264548" y="3079808"/>
            <a:ext cx="409942" cy="766941"/>
          </a:xfrm>
          <a:prstGeom prst="line">
            <a:avLst/>
          </a:prstGeom>
          <a:ln w="19050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B079F2-7913-4E98-8063-44C0B473FC5A}"/>
              </a:ext>
            </a:extLst>
          </p:cNvPr>
          <p:cNvCxnSpPr>
            <a:cxnSpLocks/>
          </p:cNvCxnSpPr>
          <p:nvPr/>
        </p:nvCxnSpPr>
        <p:spPr>
          <a:xfrm flipH="1">
            <a:off x="5674489" y="2904656"/>
            <a:ext cx="1163168" cy="175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0574C3-6588-4718-900A-7BBC462C28C1}"/>
              </a:ext>
            </a:extLst>
          </p:cNvPr>
          <p:cNvCxnSpPr>
            <a:cxnSpLocks/>
          </p:cNvCxnSpPr>
          <p:nvPr/>
        </p:nvCxnSpPr>
        <p:spPr>
          <a:xfrm flipH="1">
            <a:off x="5264548" y="3647388"/>
            <a:ext cx="1163168" cy="175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AE047-735B-410F-B7A2-D10BA453E4BF}"/>
              </a:ext>
            </a:extLst>
          </p:cNvPr>
          <p:cNvCxnSpPr>
            <a:cxnSpLocks/>
          </p:cNvCxnSpPr>
          <p:nvPr/>
        </p:nvCxnSpPr>
        <p:spPr>
          <a:xfrm flipH="1">
            <a:off x="6442674" y="2880447"/>
            <a:ext cx="409942" cy="766941"/>
          </a:xfrm>
          <a:prstGeom prst="line">
            <a:avLst/>
          </a:prstGeom>
          <a:ln w="19050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F7849-9BB1-4E83-B20E-A00E623FDAD9}"/>
              </a:ext>
            </a:extLst>
          </p:cNvPr>
          <p:cNvCxnSpPr>
            <a:cxnSpLocks/>
          </p:cNvCxnSpPr>
          <p:nvPr/>
        </p:nvCxnSpPr>
        <p:spPr>
          <a:xfrm flipH="1" flipV="1">
            <a:off x="6442674" y="3647388"/>
            <a:ext cx="779963" cy="1751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3EF422-D38B-4C09-A799-1D405E41EC37}"/>
              </a:ext>
            </a:extLst>
          </p:cNvPr>
          <p:cNvSpPr txBox="1"/>
          <p:nvPr/>
        </p:nvSpPr>
        <p:spPr>
          <a:xfrm>
            <a:off x="6617548" y="3426514"/>
            <a:ext cx="2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306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A9468A-9AE7-4363-AADD-4CCD6AEAA653}"/>
              </a:ext>
            </a:extLst>
          </p:cNvPr>
          <p:cNvSpPr/>
          <p:nvPr/>
        </p:nvSpPr>
        <p:spPr>
          <a:xfrm rot="2839568">
            <a:off x="3081576" y="1864696"/>
            <a:ext cx="2670456" cy="3728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E47B0-A595-46CA-A9A1-A0546B497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99" y="635384"/>
            <a:ext cx="3383915" cy="2852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9B1AC50-6DCF-4EF7-9919-4D3C8911B0F8}"/>
              </a:ext>
            </a:extLst>
          </p:cNvPr>
          <p:cNvSpPr/>
          <p:nvPr/>
        </p:nvSpPr>
        <p:spPr>
          <a:xfrm>
            <a:off x="2417427" y="3549942"/>
            <a:ext cx="243281" cy="26844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059E9D-B2BA-4286-9BF7-8A6F4619C5AE}"/>
              </a:ext>
            </a:extLst>
          </p:cNvPr>
          <p:cNvCxnSpPr>
            <a:stCxn id="5" idx="0"/>
          </p:cNvCxnSpPr>
          <p:nvPr/>
        </p:nvCxnSpPr>
        <p:spPr>
          <a:xfrm flipV="1">
            <a:off x="1908496" y="1753299"/>
            <a:ext cx="2210498" cy="2835480"/>
          </a:xfrm>
          <a:prstGeom prst="line">
            <a:avLst/>
          </a:prstGeom>
          <a:ln w="28575">
            <a:solidFill>
              <a:srgbClr val="01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744E1-92CA-4C6B-9C77-CA49DBB91C3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539068" y="2789340"/>
            <a:ext cx="2586605" cy="760602"/>
          </a:xfrm>
          <a:prstGeom prst="line">
            <a:avLst/>
          </a:prstGeom>
          <a:ln w="28575">
            <a:solidFill>
              <a:srgbClr val="DB2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104E3-5B46-4EE3-8E95-B05FE19A9886}"/>
              </a:ext>
            </a:extLst>
          </p:cNvPr>
          <p:cNvCxnSpPr>
            <a:stCxn id="12" idx="3"/>
          </p:cNvCxnSpPr>
          <p:nvPr/>
        </p:nvCxnSpPr>
        <p:spPr>
          <a:xfrm>
            <a:off x="5321854" y="3032799"/>
            <a:ext cx="458161" cy="517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2C3E586C-D3B9-450E-98B8-978866A68DE3}"/>
              </a:ext>
            </a:extLst>
          </p:cNvPr>
          <p:cNvSpPr/>
          <p:nvPr/>
        </p:nvSpPr>
        <p:spPr>
          <a:xfrm>
            <a:off x="4328719" y="1963512"/>
            <a:ext cx="176169" cy="19504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A035D-42EF-4569-86EF-7B7ABD2B6298}"/>
                  </a:ext>
                </a:extLst>
              </p:cNvPr>
              <p:cNvSpPr txBox="1"/>
              <p:nvPr/>
            </p:nvSpPr>
            <p:spPr>
              <a:xfrm>
                <a:off x="3250242" y="724354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A035D-42EF-4569-86EF-7B7ABD2B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42" y="724354"/>
                <a:ext cx="292131" cy="276999"/>
              </a:xfrm>
              <a:prstGeom prst="rect">
                <a:avLst/>
              </a:prstGeom>
              <a:blipFill>
                <a:blip r:embed="rId3"/>
                <a:stretch>
                  <a:fillRect l="-16667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700431-197D-4DF7-8934-0EEABC422AAD}"/>
                  </a:ext>
                </a:extLst>
              </p:cNvPr>
              <p:cNvSpPr txBox="1"/>
              <p:nvPr/>
            </p:nvSpPr>
            <p:spPr>
              <a:xfrm>
                <a:off x="5365178" y="2869195"/>
                <a:ext cx="286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700431-197D-4DF7-8934-0EEABC42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78" y="2869195"/>
                <a:ext cx="286810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E7DA74-1FD1-49D3-A861-98C37B21EC6E}"/>
                  </a:ext>
                </a:extLst>
              </p:cNvPr>
              <p:cNvSpPr txBox="1"/>
              <p:nvPr/>
            </p:nvSpPr>
            <p:spPr>
              <a:xfrm>
                <a:off x="5787591" y="3487804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E7DA74-1FD1-49D3-A861-98C37B21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91" y="3487804"/>
                <a:ext cx="201978" cy="276999"/>
              </a:xfrm>
              <a:prstGeom prst="rect">
                <a:avLst/>
              </a:prstGeom>
              <a:blipFill>
                <a:blip r:embed="rId5"/>
                <a:stretch>
                  <a:fillRect l="-17647"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93F967-2AE6-4D76-AAA1-B2E173C37E32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511754" y="190425"/>
            <a:ext cx="1069811" cy="8789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D6AB00-CE2F-4098-9BD8-11E8A204214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321854" y="2076274"/>
            <a:ext cx="1090133" cy="9565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F38DA-06DA-42FA-894D-69CBFBE4547C}"/>
              </a:ext>
            </a:extLst>
          </p:cNvPr>
          <p:cNvCxnSpPr>
            <a:cxnSpLocks/>
          </p:cNvCxnSpPr>
          <p:nvPr/>
        </p:nvCxnSpPr>
        <p:spPr>
          <a:xfrm>
            <a:off x="4581565" y="190425"/>
            <a:ext cx="1830422" cy="188584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14B083-FB97-4924-9E01-1F20D3534BF6}"/>
              </a:ext>
            </a:extLst>
          </p:cNvPr>
          <p:cNvCxnSpPr>
            <a:cxnSpLocks/>
          </p:cNvCxnSpPr>
          <p:nvPr/>
        </p:nvCxnSpPr>
        <p:spPr>
          <a:xfrm flipH="1" flipV="1">
            <a:off x="5365178" y="2577794"/>
            <a:ext cx="210612" cy="2039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DC2C80-F66E-4338-ABCE-03FA0D1CA0C5}"/>
              </a:ext>
            </a:extLst>
          </p:cNvPr>
          <p:cNvCxnSpPr>
            <a:cxnSpLocks/>
          </p:cNvCxnSpPr>
          <p:nvPr/>
        </p:nvCxnSpPr>
        <p:spPr>
          <a:xfrm flipH="1" flipV="1">
            <a:off x="4603759" y="1274551"/>
            <a:ext cx="1240009" cy="13034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EB8169-8531-41A6-85C0-94B29A0B0144}"/>
              </a:ext>
            </a:extLst>
          </p:cNvPr>
          <p:cNvCxnSpPr>
            <a:cxnSpLocks/>
          </p:cNvCxnSpPr>
          <p:nvPr/>
        </p:nvCxnSpPr>
        <p:spPr>
          <a:xfrm flipV="1">
            <a:off x="5125673" y="2577794"/>
            <a:ext cx="239505" cy="2039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C84FF2-27DA-4DDD-98C2-CACA857778D6}"/>
              </a:ext>
            </a:extLst>
          </p:cNvPr>
          <p:cNvCxnSpPr>
            <a:cxnSpLocks/>
          </p:cNvCxnSpPr>
          <p:nvPr/>
        </p:nvCxnSpPr>
        <p:spPr>
          <a:xfrm flipV="1">
            <a:off x="4118994" y="1286396"/>
            <a:ext cx="484765" cy="4669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AB3E55A-AEC6-44CD-A2A9-AA95F5715F57}"/>
                  </a:ext>
                </a:extLst>
              </p:cNvPr>
              <p:cNvSpPr txBox="1"/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𝑑𝑜𝑜𝑟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AB3E55A-AEC6-44CD-A2A9-AA95F571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484" y="819546"/>
                <a:ext cx="618503" cy="276999"/>
              </a:xfrm>
              <a:prstGeom prst="rect">
                <a:avLst/>
              </a:prstGeom>
              <a:blipFill>
                <a:blip r:embed="rId6"/>
                <a:stretch>
                  <a:fillRect l="-7843" r="-29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4304C8-96E0-40DF-8BF4-A744E091BD18}"/>
                  </a:ext>
                </a:extLst>
              </p:cNvPr>
              <p:cNvSpPr txBox="1"/>
              <p:nvPr/>
            </p:nvSpPr>
            <p:spPr>
              <a:xfrm>
                <a:off x="5048528" y="1450678"/>
                <a:ext cx="253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4304C8-96E0-40DF-8BF4-A744E091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28" y="1450678"/>
                <a:ext cx="253210" cy="276999"/>
              </a:xfrm>
              <a:prstGeom prst="rect">
                <a:avLst/>
              </a:prstGeom>
              <a:blipFill>
                <a:blip r:embed="rId7"/>
                <a:stretch>
                  <a:fillRect l="-33333" t="-2222" r="-71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F9E5E1-9706-4DB8-B08A-84C6C4972067}"/>
                  </a:ext>
                </a:extLst>
              </p:cNvPr>
              <p:cNvSpPr txBox="1"/>
              <p:nvPr/>
            </p:nvSpPr>
            <p:spPr>
              <a:xfrm>
                <a:off x="5157993" y="2189746"/>
                <a:ext cx="247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F9E5E1-9706-4DB8-B08A-84C6C4972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93" y="2189746"/>
                <a:ext cx="247888" cy="276999"/>
              </a:xfrm>
              <a:prstGeom prst="rect">
                <a:avLst/>
              </a:prstGeom>
              <a:blipFill>
                <a:blip r:embed="rId8"/>
                <a:stretch>
                  <a:fillRect l="-34146" t="-2174" r="-731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469E92-9BB3-4762-BDE4-ACCF4DC8E066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511754" y="1069417"/>
            <a:ext cx="1810100" cy="196338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42C857-EE60-4ADC-8C57-D23F79FBE914}"/>
                  </a:ext>
                </a:extLst>
              </p:cNvPr>
              <p:cNvSpPr txBox="1"/>
              <p:nvPr/>
            </p:nvSpPr>
            <p:spPr>
              <a:xfrm>
                <a:off x="4740896" y="2525319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42C857-EE60-4ADC-8C57-D23F79FBE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896" y="2525319"/>
                <a:ext cx="272767" cy="276999"/>
              </a:xfrm>
              <a:prstGeom prst="rect">
                <a:avLst/>
              </a:prstGeom>
              <a:blipFill>
                <a:blip r:embed="rId9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8231B3-600A-4CD6-94FE-0F3FBA42E2F1}"/>
                  </a:ext>
                </a:extLst>
              </p:cNvPr>
              <p:cNvSpPr txBox="1"/>
              <p:nvPr/>
            </p:nvSpPr>
            <p:spPr>
              <a:xfrm>
                <a:off x="3768571" y="1515861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8231B3-600A-4CD6-94FE-0F3FBA42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71" y="1515861"/>
                <a:ext cx="278088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0D7A234-8724-4775-B1A9-997C7D448721}"/>
              </a:ext>
            </a:extLst>
          </p:cNvPr>
          <p:cNvGrpSpPr/>
          <p:nvPr/>
        </p:nvGrpSpPr>
        <p:grpSpPr>
          <a:xfrm>
            <a:off x="1786855" y="4588779"/>
            <a:ext cx="300116" cy="394701"/>
            <a:chOff x="1786855" y="4588779"/>
            <a:chExt cx="300116" cy="39470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CF89CF-CAFF-4617-AA6F-29B8CAF39AC5}"/>
                </a:ext>
              </a:extLst>
            </p:cNvPr>
            <p:cNvSpPr/>
            <p:nvPr/>
          </p:nvSpPr>
          <p:spPr>
            <a:xfrm>
              <a:off x="1786855" y="4588779"/>
              <a:ext cx="243281" cy="26844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1173B6-1D81-4285-9E6B-406B8C78EE92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786855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D17136-B302-445E-8A35-4F91E484EF90}"/>
                </a:ext>
              </a:extLst>
            </p:cNvPr>
            <p:cNvCxnSpPr/>
            <p:nvPr/>
          </p:nvCxnSpPr>
          <p:spPr>
            <a:xfrm>
              <a:off x="2022166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1AAC6E-5A9A-4745-B2AA-7556518CD1B1}"/>
                </a:ext>
              </a:extLst>
            </p:cNvPr>
            <p:cNvCxnSpPr/>
            <p:nvPr/>
          </p:nvCxnSpPr>
          <p:spPr>
            <a:xfrm>
              <a:off x="1922756" y="4857227"/>
              <a:ext cx="64805" cy="1262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98A8E7-608B-4329-8304-951A3207434C}"/>
              </a:ext>
            </a:extLst>
          </p:cNvPr>
          <p:cNvCxnSpPr/>
          <p:nvPr/>
        </p:nvCxnSpPr>
        <p:spPr>
          <a:xfrm>
            <a:off x="2417427" y="382636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BB1592-B81F-4C0C-8B02-2E8460733918}"/>
              </a:ext>
            </a:extLst>
          </p:cNvPr>
          <p:cNvCxnSpPr/>
          <p:nvPr/>
        </p:nvCxnSpPr>
        <p:spPr>
          <a:xfrm>
            <a:off x="2522289" y="3818390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64805-70EE-4F98-A862-90EB64C480BD}"/>
              </a:ext>
            </a:extLst>
          </p:cNvPr>
          <p:cNvCxnSpPr/>
          <p:nvPr/>
        </p:nvCxnSpPr>
        <p:spPr>
          <a:xfrm>
            <a:off x="2642321" y="3808883"/>
            <a:ext cx="64805" cy="126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119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35</cp:revision>
  <dcterms:created xsi:type="dcterms:W3CDTF">2019-02-22T08:35:49Z</dcterms:created>
  <dcterms:modified xsi:type="dcterms:W3CDTF">2019-02-24T14:50:10Z</dcterms:modified>
</cp:coreProperties>
</file>