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300" r:id="rId7"/>
    <p:sldId id="297" r:id="rId8"/>
    <p:sldId id="295" r:id="rId9"/>
    <p:sldId id="301" r:id="rId10"/>
    <p:sldId id="259" r:id="rId11"/>
    <p:sldId id="289" r:id="rId12"/>
    <p:sldId id="287" r:id="rId13"/>
    <p:sldId id="288" r:id="rId14"/>
    <p:sldId id="283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4"/>
    <a:srgbClr val="66FF66"/>
    <a:srgbClr val="0000FF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96D1-FDC3-40FA-9F2C-5ACD8D4ECDD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ABA5-9194-4D3A-A872-2D6AFFA2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6CA1B-CE16-4204-B9C4-138A3303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809875"/>
            <a:ext cx="94583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7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0ADCF-1F63-4C56-92CD-CAA3AE461E5D}"/>
              </a:ext>
            </a:extLst>
          </p:cNvPr>
          <p:cNvGrpSpPr/>
          <p:nvPr/>
        </p:nvGrpSpPr>
        <p:grpSpPr>
          <a:xfrm>
            <a:off x="495259" y="3755840"/>
            <a:ext cx="4424271" cy="2801276"/>
            <a:chOff x="7032485" y="2232560"/>
            <a:chExt cx="4750660" cy="30079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2485" y="2485110"/>
              <a:ext cx="4750660" cy="27553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990280" y="2232560"/>
              <a:ext cx="101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Picture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D4F3AE-301C-4481-90D3-4624AC90815A}"/>
              </a:ext>
            </a:extLst>
          </p:cNvPr>
          <p:cNvGrpSpPr/>
          <p:nvPr/>
        </p:nvGrpSpPr>
        <p:grpSpPr>
          <a:xfrm>
            <a:off x="616425" y="523923"/>
            <a:ext cx="4181937" cy="2905077"/>
            <a:chOff x="802858" y="1832528"/>
            <a:chExt cx="4451985" cy="32549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58" y="2332054"/>
              <a:ext cx="4451985" cy="27553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21243" y="1832528"/>
              <a:ext cx="101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Picture 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FDEC0-0FE3-4998-ACDD-7DAED2CC316A}"/>
                  </a:ext>
                </a:extLst>
              </p:cNvPr>
              <p:cNvSpPr txBox="1"/>
              <p:nvPr/>
            </p:nvSpPr>
            <p:spPr>
              <a:xfrm>
                <a:off x="7365418" y="3226438"/>
                <a:ext cx="3357137" cy="2637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L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FDEC0-0FE3-4998-ACDD-7DAED2CC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418" y="3226438"/>
                <a:ext cx="3357137" cy="2637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D251765-C8AD-481D-AA90-4FF6F88553F4}"/>
              </a:ext>
            </a:extLst>
          </p:cNvPr>
          <p:cNvSpPr txBox="1"/>
          <p:nvPr/>
        </p:nvSpPr>
        <p:spPr>
          <a:xfrm>
            <a:off x="6176924" y="2041698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/>
              <a:t>Model</a:t>
            </a:r>
            <a:r>
              <a:rPr lang="en-US" sz="4400" dirty="0"/>
              <a:t>: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21343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A009F-A2A8-456E-B9A3-AF973D91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4" y="2223344"/>
            <a:ext cx="11732601" cy="3797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AC6D5-3ED5-49A2-8121-83A3A3E4BF23}"/>
              </a:ext>
            </a:extLst>
          </p:cNvPr>
          <p:cNvSpPr txBox="1"/>
          <p:nvPr/>
        </p:nvSpPr>
        <p:spPr>
          <a:xfrm>
            <a:off x="1885444" y="1092425"/>
            <a:ext cx="8198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Correspondence </a:t>
            </a:r>
            <a:r>
              <a:rPr lang="en-US" sz="4000" u="sng" dirty="0"/>
              <a:t>given</a:t>
            </a:r>
            <a:r>
              <a:rPr lang="en-US" sz="4000" dirty="0"/>
              <a:t> by surf features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58054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2947" y="717101"/>
            <a:ext cx="3435531" cy="2514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0537" y="702944"/>
            <a:ext cx="3435531" cy="2514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45135" y="1200427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23958" y="1974401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1489" y="1552036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90261" y="2514333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461860" y="2298796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42860" y="1844862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465" y="1122050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4869" y="1757777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8436" y="1708790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7689" y="2132244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44042" y="2455550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65915" y="1122050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2"/>
            <a:endCxn id="12" idx="6"/>
          </p:cNvCxnSpPr>
          <p:nvPr/>
        </p:nvCxnSpPr>
        <p:spPr>
          <a:xfrm flipH="1" flipV="1">
            <a:off x="3665219" y="1200427"/>
            <a:ext cx="4779916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17" idx="5"/>
          </p:cNvCxnSpPr>
          <p:nvPr/>
        </p:nvCxnSpPr>
        <p:spPr>
          <a:xfrm flipH="1" flipV="1">
            <a:off x="4999713" y="1255848"/>
            <a:ext cx="4211776" cy="37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  <a:endCxn id="14" idx="6"/>
          </p:cNvCxnSpPr>
          <p:nvPr/>
        </p:nvCxnSpPr>
        <p:spPr>
          <a:xfrm flipH="1" flipV="1">
            <a:off x="4525190" y="1787167"/>
            <a:ext cx="5317670" cy="13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3" idx="6"/>
          </p:cNvCxnSpPr>
          <p:nvPr/>
        </p:nvCxnSpPr>
        <p:spPr>
          <a:xfrm flipH="1" flipV="1">
            <a:off x="3731623" y="1836154"/>
            <a:ext cx="5092335" cy="2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2"/>
            <a:endCxn id="16" idx="6"/>
          </p:cNvCxnSpPr>
          <p:nvPr/>
        </p:nvCxnSpPr>
        <p:spPr>
          <a:xfrm flipH="1">
            <a:off x="4200796" y="2377173"/>
            <a:ext cx="5261064" cy="15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5" idx="6"/>
          </p:cNvCxnSpPr>
          <p:nvPr/>
        </p:nvCxnSpPr>
        <p:spPr>
          <a:xfrm flipH="1" flipV="1">
            <a:off x="3434443" y="2210621"/>
            <a:ext cx="4655818" cy="382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020592" y="2448476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394369" y="2234571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752114" y="1903100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773192" y="1787167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62948" y="3852455"/>
            <a:ext cx="3435531" cy="2514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51016" y="3852455"/>
            <a:ext cx="3435531" cy="2514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45136" y="4335781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823959" y="5109755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211490" y="4687390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090262" y="5649687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461861" y="5434150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42861" y="4980216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508466" y="4257404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574870" y="4893131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368437" y="4844144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77690" y="5267598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4043" y="5590904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865916" y="4257404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47" idx="2"/>
            <a:endCxn id="53" idx="6"/>
          </p:cNvCxnSpPr>
          <p:nvPr/>
        </p:nvCxnSpPr>
        <p:spPr>
          <a:xfrm flipH="1" flipV="1">
            <a:off x="3665220" y="4335781"/>
            <a:ext cx="4779916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2"/>
            <a:endCxn id="58" idx="6"/>
          </p:cNvCxnSpPr>
          <p:nvPr/>
        </p:nvCxnSpPr>
        <p:spPr>
          <a:xfrm flipH="1" flipV="1">
            <a:off x="5022670" y="4335781"/>
            <a:ext cx="4188820" cy="42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2" idx="2"/>
            <a:endCxn id="55" idx="6"/>
          </p:cNvCxnSpPr>
          <p:nvPr/>
        </p:nvCxnSpPr>
        <p:spPr>
          <a:xfrm flipH="1" flipV="1">
            <a:off x="4525191" y="4922521"/>
            <a:ext cx="5317670" cy="1360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2"/>
            <a:endCxn id="54" idx="6"/>
          </p:cNvCxnSpPr>
          <p:nvPr/>
        </p:nvCxnSpPr>
        <p:spPr>
          <a:xfrm flipH="1" flipV="1">
            <a:off x="3731624" y="4971508"/>
            <a:ext cx="5092335" cy="2166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2"/>
            <a:endCxn id="57" idx="6"/>
          </p:cNvCxnSpPr>
          <p:nvPr/>
        </p:nvCxnSpPr>
        <p:spPr>
          <a:xfrm flipH="1">
            <a:off x="4200797" y="5512527"/>
            <a:ext cx="5261064" cy="1567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2"/>
            <a:endCxn id="56" idx="6"/>
          </p:cNvCxnSpPr>
          <p:nvPr/>
        </p:nvCxnSpPr>
        <p:spPr>
          <a:xfrm flipH="1" flipV="1">
            <a:off x="3434444" y="5345975"/>
            <a:ext cx="4655818" cy="3820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20593" y="5583830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394370" y="5369925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752115" y="5038454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773193" y="4922521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31922" y="4088678"/>
            <a:ext cx="156754" cy="15675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975271" y="4463145"/>
            <a:ext cx="156754" cy="15675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47" idx="2"/>
            <a:endCxn id="69" idx="6"/>
          </p:cNvCxnSpPr>
          <p:nvPr/>
        </p:nvCxnSpPr>
        <p:spPr>
          <a:xfrm flipH="1" flipV="1">
            <a:off x="4088676" y="4167055"/>
            <a:ext cx="4356460" cy="247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2"/>
            <a:endCxn id="70" idx="6"/>
          </p:cNvCxnSpPr>
          <p:nvPr/>
        </p:nvCxnSpPr>
        <p:spPr>
          <a:xfrm flipH="1" flipV="1">
            <a:off x="5132025" y="4541522"/>
            <a:ext cx="4079465" cy="2242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368437" y="4843605"/>
            <a:ext cx="156754" cy="15675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573781" y="4884967"/>
            <a:ext cx="156754" cy="15675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39690" y="5590904"/>
            <a:ext cx="156754" cy="15675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277690" y="5270864"/>
            <a:ext cx="156754" cy="15675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602975" y="3961314"/>
            <a:ext cx="2265806" cy="1453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002777" y="653418"/>
            <a:ext cx="1165860" cy="1365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01581" y="189926"/>
                <a:ext cx="335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Random 4 matches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581" y="189926"/>
                <a:ext cx="3350533" cy="369332"/>
              </a:xfrm>
              <a:prstGeom prst="rect">
                <a:avLst/>
              </a:prstGeom>
              <a:blipFill>
                <a:blip r:embed="rId2"/>
                <a:stretch>
                  <a:fillRect l="-14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/>
          <p:cNvSpPr/>
          <p:nvPr/>
        </p:nvSpPr>
        <p:spPr>
          <a:xfrm>
            <a:off x="4300847" y="1646749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01934" y="1698726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963490" y="2393234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98222" y="2063948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16584" y="3539815"/>
            <a:ext cx="186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from right picture after </a:t>
            </a:r>
            <a:r>
              <a:rPr lang="en-US" dirty="0" err="1"/>
              <a:t>homography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5022669" y="677912"/>
            <a:ext cx="1255121" cy="1060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305298" y="4774208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971108" y="5526952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98668" y="4829992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11283" y="5206093"/>
            <a:ext cx="296091" cy="28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7184571" y="2435135"/>
            <a:ext cx="3435531" cy="2514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072639" y="2435135"/>
            <a:ext cx="3435531" cy="2514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366759" y="2918461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133113" y="3270070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30089" y="2840084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87539" y="2840084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93" idx="2"/>
            <a:endCxn id="99" idx="6"/>
          </p:cNvCxnSpPr>
          <p:nvPr/>
        </p:nvCxnSpPr>
        <p:spPr>
          <a:xfrm flipH="1" flipV="1">
            <a:off x="3586843" y="2918461"/>
            <a:ext cx="4779916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5" idx="2"/>
            <a:endCxn id="104" idx="6"/>
          </p:cNvCxnSpPr>
          <p:nvPr/>
        </p:nvCxnSpPr>
        <p:spPr>
          <a:xfrm flipH="1" flipV="1">
            <a:off x="4944293" y="2918461"/>
            <a:ext cx="4188820" cy="42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853545" y="2671358"/>
            <a:ext cx="156754" cy="15675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896894" y="3045825"/>
            <a:ext cx="156754" cy="15675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93" idx="2"/>
            <a:endCxn id="115" idx="6"/>
          </p:cNvCxnSpPr>
          <p:nvPr/>
        </p:nvCxnSpPr>
        <p:spPr>
          <a:xfrm flipH="1" flipV="1">
            <a:off x="4010299" y="2749735"/>
            <a:ext cx="4356460" cy="247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5" idx="2"/>
            <a:endCxn id="116" idx="6"/>
          </p:cNvCxnSpPr>
          <p:nvPr/>
        </p:nvCxnSpPr>
        <p:spPr>
          <a:xfrm flipH="1" flipV="1">
            <a:off x="5053648" y="3124202"/>
            <a:ext cx="4079465" cy="2242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4520837" y="2569034"/>
            <a:ext cx="720630" cy="72063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145979" y="2558146"/>
            <a:ext cx="720630" cy="72063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657600" y="1875068"/>
            <a:ext cx="352701" cy="747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5101042" y="1881876"/>
            <a:ext cx="352701" cy="747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7562" y="1434167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considered inlier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06426" y="1456749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considered outlier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657600" y="3270070"/>
            <a:ext cx="633550" cy="23469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23" idx="4"/>
          </p:cNvCxnSpPr>
          <p:nvPr/>
        </p:nvCxnSpPr>
        <p:spPr>
          <a:xfrm flipV="1">
            <a:off x="4308561" y="3289664"/>
            <a:ext cx="572591" cy="22917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90777" y="5666949"/>
            <a:ext cx="22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tolerance radius</a:t>
            </a:r>
          </a:p>
        </p:txBody>
      </p:sp>
    </p:spTree>
    <p:extLst>
      <p:ext uri="{BB962C8B-B14F-4D97-AF65-F5344CB8AC3E}">
        <p14:creationId xmlns:p14="http://schemas.microsoft.com/office/powerpoint/2010/main" val="261285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6484A-E413-41D9-92D8-797FA1F3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5" y="681731"/>
            <a:ext cx="11054177" cy="52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DC58B-84FA-4C9B-BC13-38C47062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76" y="825123"/>
            <a:ext cx="6404558" cy="535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0BF00-6078-4679-A727-3CA7EDD465E6}"/>
              </a:ext>
            </a:extLst>
          </p:cNvPr>
          <p:cNvSpPr txBox="1"/>
          <p:nvPr/>
        </p:nvSpPr>
        <p:spPr>
          <a:xfrm>
            <a:off x="550258" y="825123"/>
            <a:ext cx="279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Further insight:</a:t>
            </a:r>
          </a:p>
          <a:p>
            <a:endParaRPr lang="en-US" sz="3200" dirty="0"/>
          </a:p>
          <a:p>
            <a:r>
              <a:rPr lang="en-US" sz="3200" dirty="0"/>
              <a:t>RANSAC vs LMS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57816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5897D-9F25-4567-8CBE-DCDD0050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"/>
            <a:ext cx="9906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1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AE784-ED5B-4929-B81E-F848CFF5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4787"/>
            <a:ext cx="89154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691BF-335E-4EF6-95E2-0CE1D174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78" y="130139"/>
            <a:ext cx="9399877" cy="64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1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0D05C-0FA5-4C96-81E4-F9FCAE41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1912"/>
            <a:ext cx="95631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0FB526-CC5E-4EFD-9862-059506C6558B}"/>
              </a:ext>
            </a:extLst>
          </p:cNvPr>
          <p:cNvSpPr txBox="1"/>
          <p:nvPr/>
        </p:nvSpPr>
        <p:spPr>
          <a:xfrm>
            <a:off x="3219281" y="2379058"/>
            <a:ext cx="5753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Implementation</a:t>
            </a:r>
            <a:endParaRPr lang="en-IL" sz="6600" dirty="0"/>
          </a:p>
        </p:txBody>
      </p:sp>
    </p:spTree>
    <p:extLst>
      <p:ext uri="{BB962C8B-B14F-4D97-AF65-F5344CB8AC3E}">
        <p14:creationId xmlns:p14="http://schemas.microsoft.com/office/powerpoint/2010/main" val="224162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04F1B91-4676-43C0-B5EE-5EA24054B756}"/>
              </a:ext>
            </a:extLst>
          </p:cNvPr>
          <p:cNvSpPr txBox="1"/>
          <p:nvPr/>
        </p:nvSpPr>
        <p:spPr>
          <a:xfrm>
            <a:off x="550259" y="400188"/>
            <a:ext cx="509158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Advantages of RANSAC: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Robust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Least mean squares</a:t>
            </a:r>
            <a:endParaRPr lang="en-IL" sz="3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AD5F95-E91B-4927-A52C-FC7DA3AD1E86}"/>
              </a:ext>
            </a:extLst>
          </p:cNvPr>
          <p:cNvCxnSpPr/>
          <p:nvPr/>
        </p:nvCxnSpPr>
        <p:spPr>
          <a:xfrm flipH="1">
            <a:off x="7075055" y="2817091"/>
            <a:ext cx="4174836" cy="362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3BB119-077F-4D77-846A-BAC752F85A53}"/>
              </a:ext>
            </a:extLst>
          </p:cNvPr>
          <p:cNvSpPr/>
          <p:nvPr/>
        </p:nvSpPr>
        <p:spPr>
          <a:xfrm>
            <a:off x="6967242" y="1828800"/>
            <a:ext cx="339866" cy="33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A0E57A-CDC9-46B5-BEF8-8CE74B3B1BCA}"/>
              </a:ext>
            </a:extLst>
          </p:cNvPr>
          <p:cNvSpPr/>
          <p:nvPr/>
        </p:nvSpPr>
        <p:spPr>
          <a:xfrm>
            <a:off x="7119642" y="1981200"/>
            <a:ext cx="339866" cy="33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9D7988-85C4-44A1-A426-AA434FF2F407}"/>
              </a:ext>
            </a:extLst>
          </p:cNvPr>
          <p:cNvSpPr/>
          <p:nvPr/>
        </p:nvSpPr>
        <p:spPr>
          <a:xfrm>
            <a:off x="10574941" y="2968428"/>
            <a:ext cx="339866" cy="33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7A3D06-70B9-4C47-B19E-BB885B7628FC}"/>
              </a:ext>
            </a:extLst>
          </p:cNvPr>
          <p:cNvSpPr/>
          <p:nvPr/>
        </p:nvSpPr>
        <p:spPr>
          <a:xfrm>
            <a:off x="10405008" y="3664057"/>
            <a:ext cx="339866" cy="33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CE5FA7-1785-4801-B40A-DEE9C067C86C}"/>
              </a:ext>
            </a:extLst>
          </p:cNvPr>
          <p:cNvSpPr/>
          <p:nvPr/>
        </p:nvSpPr>
        <p:spPr>
          <a:xfrm>
            <a:off x="9162473" y="4292170"/>
            <a:ext cx="339866" cy="33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59D8BA-9243-4658-BCD5-044F9549D291}"/>
              </a:ext>
            </a:extLst>
          </p:cNvPr>
          <p:cNvSpPr/>
          <p:nvPr/>
        </p:nvSpPr>
        <p:spPr>
          <a:xfrm>
            <a:off x="7137175" y="5990149"/>
            <a:ext cx="339866" cy="33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79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E2BC1-5EB6-46AF-B22F-5DDCA5017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76" b="1"/>
          <a:stretch/>
        </p:blipFill>
        <p:spPr>
          <a:xfrm>
            <a:off x="1009650" y="1"/>
            <a:ext cx="10172700" cy="67532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016F6-29C9-4C43-ABD9-68BF670AA84A}"/>
              </a:ext>
            </a:extLst>
          </p:cNvPr>
          <p:cNvCxnSpPr/>
          <p:nvPr/>
        </p:nvCxnSpPr>
        <p:spPr>
          <a:xfrm flipH="1">
            <a:off x="1634836" y="1644073"/>
            <a:ext cx="323272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E3F730-2C99-4DCB-814F-9B559C92384B}"/>
              </a:ext>
            </a:extLst>
          </p:cNvPr>
          <p:cNvCxnSpPr/>
          <p:nvPr/>
        </p:nvCxnSpPr>
        <p:spPr>
          <a:xfrm flipH="1">
            <a:off x="1714407" y="3770930"/>
            <a:ext cx="323272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EC6D3-9A4D-4109-A1AF-C203E4C14FE3}"/>
              </a:ext>
            </a:extLst>
          </p:cNvPr>
          <p:cNvCxnSpPr>
            <a:cxnSpLocks/>
          </p:cNvCxnSpPr>
          <p:nvPr/>
        </p:nvCxnSpPr>
        <p:spPr>
          <a:xfrm flipH="1">
            <a:off x="1634836" y="2832253"/>
            <a:ext cx="356834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7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27AC9-F2A4-4B96-B862-7790F904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26" y="1183511"/>
            <a:ext cx="9540510" cy="523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50AD5-C853-4C6B-84A7-FD3A96E5567C}"/>
              </a:ext>
            </a:extLst>
          </p:cNvPr>
          <p:cNvSpPr txBox="1"/>
          <p:nvPr/>
        </p:nvSpPr>
        <p:spPr>
          <a:xfrm>
            <a:off x="428878" y="312216"/>
            <a:ext cx="189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Example:</a:t>
            </a:r>
            <a:endParaRPr lang="en-IL" sz="3600" u="sng" dirty="0"/>
          </a:p>
        </p:txBody>
      </p:sp>
    </p:spTree>
    <p:extLst>
      <p:ext uri="{BB962C8B-B14F-4D97-AF65-F5344CB8AC3E}">
        <p14:creationId xmlns:p14="http://schemas.microsoft.com/office/powerpoint/2010/main" val="222908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58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elbit</dc:creator>
  <cp:lastModifiedBy>Alon Spinner</cp:lastModifiedBy>
  <cp:revision>204</cp:revision>
  <dcterms:created xsi:type="dcterms:W3CDTF">2020-06-08T13:24:41Z</dcterms:created>
  <dcterms:modified xsi:type="dcterms:W3CDTF">2022-01-02T15:04:32Z</dcterms:modified>
</cp:coreProperties>
</file>