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7AA-42F8-4EA3-A1EB-B4737B04551F}" v="188" dt="2021-12-30T12:56:33.9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en Elmakis" userId="53be47ba-be3d-4dcc-b3e7-efee76867d45" providerId="ADAL" clId="{9B0787AA-42F8-4EA3-A1EB-B4737B04551F}"/>
    <pc:docChg chg="undo custSel addSld delSld modSld sldOrd">
      <pc:chgData name="Oren Elmakis" userId="53be47ba-be3d-4dcc-b3e7-efee76867d45" providerId="ADAL" clId="{9B0787AA-42F8-4EA3-A1EB-B4737B04551F}" dt="2021-12-30T12:56:37.156" v="277" actId="1076"/>
      <pc:docMkLst>
        <pc:docMk/>
      </pc:docMkLst>
      <pc:sldChg chg="modSp mod">
        <pc:chgData name="Oren Elmakis" userId="53be47ba-be3d-4dcc-b3e7-efee76867d45" providerId="ADAL" clId="{9B0787AA-42F8-4EA3-A1EB-B4737B04551F}" dt="2021-12-30T11:52:13.648" v="5" actId="1076"/>
        <pc:sldMkLst>
          <pc:docMk/>
          <pc:sldMk cId="1551654889" sldId="256"/>
        </pc:sldMkLst>
        <pc:spChg chg="mod">
          <ac:chgData name="Oren Elmakis" userId="53be47ba-be3d-4dcc-b3e7-efee76867d45" providerId="ADAL" clId="{9B0787AA-42F8-4EA3-A1EB-B4737B04551F}" dt="2021-12-30T11:52:10.362" v="4"/>
          <ac:spMkLst>
            <pc:docMk/>
            <pc:sldMk cId="1551654889" sldId="256"/>
            <ac:spMk id="4" creationId="{57D989FB-FF16-40B5-AEE1-14F1C753C262}"/>
          </ac:spMkLst>
        </pc:spChg>
        <pc:spChg chg="mod">
          <ac:chgData name="Oren Elmakis" userId="53be47ba-be3d-4dcc-b3e7-efee76867d45" providerId="ADAL" clId="{9B0787AA-42F8-4EA3-A1EB-B4737B04551F}" dt="2021-12-30T11:52:10.362" v="4"/>
          <ac:spMkLst>
            <pc:docMk/>
            <pc:sldMk cId="1551654889" sldId="256"/>
            <ac:spMk id="22" creationId="{052EAD7C-A656-48B2-B53B-CD3C1D57EE95}"/>
          </ac:spMkLst>
        </pc:spChg>
        <pc:spChg chg="mod">
          <ac:chgData name="Oren Elmakis" userId="53be47ba-be3d-4dcc-b3e7-efee76867d45" providerId="ADAL" clId="{9B0787AA-42F8-4EA3-A1EB-B4737B04551F}" dt="2021-12-30T11:52:13.648" v="5" actId="1076"/>
          <ac:spMkLst>
            <pc:docMk/>
            <pc:sldMk cId="1551654889" sldId="256"/>
            <ac:spMk id="23" creationId="{D5B4538E-DED3-4D89-9BD8-C8189A763707}"/>
          </ac:spMkLst>
        </pc:spChg>
        <pc:spChg chg="mod">
          <ac:chgData name="Oren Elmakis" userId="53be47ba-be3d-4dcc-b3e7-efee76867d45" providerId="ADAL" clId="{9B0787AA-42F8-4EA3-A1EB-B4737B04551F}" dt="2021-12-30T11:52:10.362" v="4"/>
          <ac:spMkLst>
            <pc:docMk/>
            <pc:sldMk cId="1551654889" sldId="256"/>
            <ac:spMk id="24" creationId="{5B69BBF1-1E2F-44ED-BD6B-6BB3704D8DF5}"/>
          </ac:spMkLst>
        </pc:spChg>
        <pc:spChg chg="mod">
          <ac:chgData name="Oren Elmakis" userId="53be47ba-be3d-4dcc-b3e7-efee76867d45" providerId="ADAL" clId="{9B0787AA-42F8-4EA3-A1EB-B4737B04551F}" dt="2021-12-30T11:52:10.362" v="4"/>
          <ac:spMkLst>
            <pc:docMk/>
            <pc:sldMk cId="1551654889" sldId="256"/>
            <ac:spMk id="25" creationId="{C83445D8-8709-40CE-99FF-9F403973469E}"/>
          </ac:spMkLst>
        </pc:spChg>
        <pc:spChg chg="mod">
          <ac:chgData name="Oren Elmakis" userId="53be47ba-be3d-4dcc-b3e7-efee76867d45" providerId="ADAL" clId="{9B0787AA-42F8-4EA3-A1EB-B4737B04551F}" dt="2021-12-30T11:52:10.362" v="4"/>
          <ac:spMkLst>
            <pc:docMk/>
            <pc:sldMk cId="1551654889" sldId="256"/>
            <ac:spMk id="26" creationId="{2A8A9A89-FFFD-492C-8901-3D3B8134ED1B}"/>
          </ac:spMkLst>
        </pc:spChg>
        <pc:spChg chg="mod">
          <ac:chgData name="Oren Elmakis" userId="53be47ba-be3d-4dcc-b3e7-efee76867d45" providerId="ADAL" clId="{9B0787AA-42F8-4EA3-A1EB-B4737B04551F}" dt="2021-12-30T11:52:10.362" v="4"/>
          <ac:spMkLst>
            <pc:docMk/>
            <pc:sldMk cId="1551654889" sldId="256"/>
            <ac:spMk id="27" creationId="{35108D7D-2B10-4F51-802A-5F17CE9F60C7}"/>
          </ac:spMkLst>
        </pc:spChg>
        <pc:grpChg chg="mod">
          <ac:chgData name="Oren Elmakis" userId="53be47ba-be3d-4dcc-b3e7-efee76867d45" providerId="ADAL" clId="{9B0787AA-42F8-4EA3-A1EB-B4737B04551F}" dt="2021-12-30T11:52:10.362" v="4"/>
          <ac:grpSpMkLst>
            <pc:docMk/>
            <pc:sldMk cId="1551654889" sldId="256"/>
            <ac:grpSpMk id="31" creationId="{DB28EF61-FBF2-4B22-8B47-103F3C16E382}"/>
          </ac:grpSpMkLst>
        </pc:grpChg>
        <pc:cxnChg chg="mod">
          <ac:chgData name="Oren Elmakis" userId="53be47ba-be3d-4dcc-b3e7-efee76867d45" providerId="ADAL" clId="{9B0787AA-42F8-4EA3-A1EB-B4737B04551F}" dt="2021-12-30T11:52:10.362" v="4"/>
          <ac:cxnSpMkLst>
            <pc:docMk/>
            <pc:sldMk cId="1551654889" sldId="256"/>
            <ac:cxnSpMk id="7" creationId="{BEC4525D-9AB8-4FF9-A4AB-C1D5A7BD42E6}"/>
          </ac:cxnSpMkLst>
        </pc:cxnChg>
        <pc:cxnChg chg="mod">
          <ac:chgData name="Oren Elmakis" userId="53be47ba-be3d-4dcc-b3e7-efee76867d45" providerId="ADAL" clId="{9B0787AA-42F8-4EA3-A1EB-B4737B04551F}" dt="2021-12-30T11:52:10.362" v="4"/>
          <ac:cxnSpMkLst>
            <pc:docMk/>
            <pc:sldMk cId="1551654889" sldId="256"/>
            <ac:cxnSpMk id="10" creationId="{2B43DEA1-AE31-4FA3-BF80-2253255F4A0D}"/>
          </ac:cxnSpMkLst>
        </pc:cxnChg>
        <pc:cxnChg chg="mod">
          <ac:chgData name="Oren Elmakis" userId="53be47ba-be3d-4dcc-b3e7-efee76867d45" providerId="ADAL" clId="{9B0787AA-42F8-4EA3-A1EB-B4737B04551F}" dt="2021-12-30T11:52:10.362" v="4"/>
          <ac:cxnSpMkLst>
            <pc:docMk/>
            <pc:sldMk cId="1551654889" sldId="256"/>
            <ac:cxnSpMk id="11" creationId="{14FF5AD2-3FD3-404B-AF6F-70C68B63663B}"/>
          </ac:cxnSpMkLst>
        </pc:cxnChg>
        <pc:cxnChg chg="mod">
          <ac:chgData name="Oren Elmakis" userId="53be47ba-be3d-4dcc-b3e7-efee76867d45" providerId="ADAL" clId="{9B0787AA-42F8-4EA3-A1EB-B4737B04551F}" dt="2021-12-30T11:52:10.362" v="4"/>
          <ac:cxnSpMkLst>
            <pc:docMk/>
            <pc:sldMk cId="1551654889" sldId="256"/>
            <ac:cxnSpMk id="14" creationId="{3A1ECD67-5812-4426-BCF2-9B34049B5CAB}"/>
          </ac:cxnSpMkLst>
        </pc:cxnChg>
        <pc:cxnChg chg="mod">
          <ac:chgData name="Oren Elmakis" userId="53be47ba-be3d-4dcc-b3e7-efee76867d45" providerId="ADAL" clId="{9B0787AA-42F8-4EA3-A1EB-B4737B04551F}" dt="2021-12-30T11:52:10.362" v="4"/>
          <ac:cxnSpMkLst>
            <pc:docMk/>
            <pc:sldMk cId="1551654889" sldId="256"/>
            <ac:cxnSpMk id="18" creationId="{BA041267-DFEA-448F-97E3-E627D3099D15}"/>
          </ac:cxnSpMkLst>
        </pc:cxnChg>
        <pc:cxnChg chg="mod">
          <ac:chgData name="Oren Elmakis" userId="53be47ba-be3d-4dcc-b3e7-efee76867d45" providerId="ADAL" clId="{9B0787AA-42F8-4EA3-A1EB-B4737B04551F}" dt="2021-12-30T11:52:10.362" v="4"/>
          <ac:cxnSpMkLst>
            <pc:docMk/>
            <pc:sldMk cId="1551654889" sldId="256"/>
            <ac:cxnSpMk id="19" creationId="{A87E2593-ACAB-4228-BB87-949D2F506BE2}"/>
          </ac:cxnSpMkLst>
        </pc:cxnChg>
      </pc:sldChg>
      <pc:sldChg chg="addSp delSp modSp new mod">
        <pc:chgData name="Oren Elmakis" userId="53be47ba-be3d-4dcc-b3e7-efee76867d45" providerId="ADAL" clId="{9B0787AA-42F8-4EA3-A1EB-B4737B04551F}" dt="2021-12-30T12:01:01.613" v="86" actId="20577"/>
        <pc:sldMkLst>
          <pc:docMk/>
          <pc:sldMk cId="657289558" sldId="257"/>
        </pc:sldMkLst>
        <pc:spChg chg="del">
          <ac:chgData name="Oren Elmakis" userId="53be47ba-be3d-4dcc-b3e7-efee76867d45" providerId="ADAL" clId="{9B0787AA-42F8-4EA3-A1EB-B4737B04551F}" dt="2021-12-30T11:58:04.430" v="8" actId="478"/>
          <ac:spMkLst>
            <pc:docMk/>
            <pc:sldMk cId="657289558" sldId="257"/>
            <ac:spMk id="2" creationId="{B4CAB7F1-5F3C-40BD-BC5F-E070DE175184}"/>
          </ac:spMkLst>
        </pc:spChg>
        <pc:spChg chg="del">
          <ac:chgData name="Oren Elmakis" userId="53be47ba-be3d-4dcc-b3e7-efee76867d45" providerId="ADAL" clId="{9B0787AA-42F8-4EA3-A1EB-B4737B04551F}" dt="2021-12-30T11:58:03.137" v="7" actId="478"/>
          <ac:spMkLst>
            <pc:docMk/>
            <pc:sldMk cId="657289558" sldId="257"/>
            <ac:spMk id="3" creationId="{69735576-AD71-4880-8F33-ADB6A2CA8392}"/>
          </ac:spMkLst>
        </pc:spChg>
        <pc:spChg chg="mod">
          <ac:chgData name="Oren Elmakis" userId="53be47ba-be3d-4dcc-b3e7-efee76867d45" providerId="ADAL" clId="{9B0787AA-42F8-4EA3-A1EB-B4737B04551F}" dt="2021-12-30T11:59:49.528" v="64" actId="20577"/>
          <ac:spMkLst>
            <pc:docMk/>
            <pc:sldMk cId="657289558" sldId="257"/>
            <ac:spMk id="5" creationId="{58536744-D669-49DC-8181-435BA6DD596D}"/>
          </ac:spMkLst>
        </pc:spChg>
        <pc:spChg chg="mod">
          <ac:chgData name="Oren Elmakis" userId="53be47ba-be3d-4dcc-b3e7-efee76867d45" providerId="ADAL" clId="{9B0787AA-42F8-4EA3-A1EB-B4737B04551F}" dt="2021-12-30T11:59:49.528" v="64" actId="20577"/>
          <ac:spMkLst>
            <pc:docMk/>
            <pc:sldMk cId="657289558" sldId="257"/>
            <ac:spMk id="12" creationId="{5E4B9D27-9C37-480C-8D17-0F21C791D0CF}"/>
          </ac:spMkLst>
        </pc:spChg>
        <pc:spChg chg="mod">
          <ac:chgData name="Oren Elmakis" userId="53be47ba-be3d-4dcc-b3e7-efee76867d45" providerId="ADAL" clId="{9B0787AA-42F8-4EA3-A1EB-B4737B04551F}" dt="2021-12-30T11:59:49.528" v="64" actId="20577"/>
          <ac:spMkLst>
            <pc:docMk/>
            <pc:sldMk cId="657289558" sldId="257"/>
            <ac:spMk id="13" creationId="{1C07D9FF-9D49-4048-9414-ACD71FD5DB0F}"/>
          </ac:spMkLst>
        </pc:spChg>
        <pc:spChg chg="mod">
          <ac:chgData name="Oren Elmakis" userId="53be47ba-be3d-4dcc-b3e7-efee76867d45" providerId="ADAL" clId="{9B0787AA-42F8-4EA3-A1EB-B4737B04551F}" dt="2021-12-30T11:59:49.528" v="64" actId="20577"/>
          <ac:spMkLst>
            <pc:docMk/>
            <pc:sldMk cId="657289558" sldId="257"/>
            <ac:spMk id="14" creationId="{C7B246EB-B564-42FD-B494-52CF6F879AA1}"/>
          </ac:spMkLst>
        </pc:spChg>
        <pc:spChg chg="mod">
          <ac:chgData name="Oren Elmakis" userId="53be47ba-be3d-4dcc-b3e7-efee76867d45" providerId="ADAL" clId="{9B0787AA-42F8-4EA3-A1EB-B4737B04551F}" dt="2021-12-30T11:59:49.528" v="64" actId="20577"/>
          <ac:spMkLst>
            <pc:docMk/>
            <pc:sldMk cId="657289558" sldId="257"/>
            <ac:spMk id="15" creationId="{FFC22717-1568-44F4-A3AA-98E7F7AD480A}"/>
          </ac:spMkLst>
        </pc:spChg>
        <pc:spChg chg="mod">
          <ac:chgData name="Oren Elmakis" userId="53be47ba-be3d-4dcc-b3e7-efee76867d45" providerId="ADAL" clId="{9B0787AA-42F8-4EA3-A1EB-B4737B04551F}" dt="2021-12-30T11:59:49.528" v="64" actId="20577"/>
          <ac:spMkLst>
            <pc:docMk/>
            <pc:sldMk cId="657289558" sldId="257"/>
            <ac:spMk id="16" creationId="{F7201315-E606-48FA-920C-C0A956D1A119}"/>
          </ac:spMkLst>
        </pc:spChg>
        <pc:spChg chg="mod">
          <ac:chgData name="Oren Elmakis" userId="53be47ba-be3d-4dcc-b3e7-efee76867d45" providerId="ADAL" clId="{9B0787AA-42F8-4EA3-A1EB-B4737B04551F}" dt="2021-12-30T11:59:49.528" v="64" actId="20577"/>
          <ac:spMkLst>
            <pc:docMk/>
            <pc:sldMk cId="657289558" sldId="257"/>
            <ac:spMk id="17" creationId="{DB2BDD1C-9F8D-4481-9823-04E314AFECA1}"/>
          </ac:spMkLst>
        </pc:spChg>
        <pc:spChg chg="add mod">
          <ac:chgData name="Oren Elmakis" userId="53be47ba-be3d-4dcc-b3e7-efee76867d45" providerId="ADAL" clId="{9B0787AA-42F8-4EA3-A1EB-B4737B04551F}" dt="2021-12-30T11:58:05.326" v="9"/>
          <ac:spMkLst>
            <pc:docMk/>
            <pc:sldMk cId="657289558" sldId="257"/>
            <ac:spMk id="18" creationId="{7B8404FA-780B-4D00-822B-52BB5261A028}"/>
          </ac:spMkLst>
        </pc:spChg>
        <pc:spChg chg="add mod">
          <ac:chgData name="Oren Elmakis" userId="53be47ba-be3d-4dcc-b3e7-efee76867d45" providerId="ADAL" clId="{9B0787AA-42F8-4EA3-A1EB-B4737B04551F}" dt="2021-12-30T11:58:05.326" v="9"/>
          <ac:spMkLst>
            <pc:docMk/>
            <pc:sldMk cId="657289558" sldId="257"/>
            <ac:spMk id="19" creationId="{266C36D1-9EB9-4C6A-854E-0C95FF699168}"/>
          </ac:spMkLst>
        </pc:spChg>
        <pc:spChg chg="add mod">
          <ac:chgData name="Oren Elmakis" userId="53be47ba-be3d-4dcc-b3e7-efee76867d45" providerId="ADAL" clId="{9B0787AA-42F8-4EA3-A1EB-B4737B04551F}" dt="2021-12-30T11:58:05.326" v="9"/>
          <ac:spMkLst>
            <pc:docMk/>
            <pc:sldMk cId="657289558" sldId="257"/>
            <ac:spMk id="20" creationId="{6D95C256-0755-4376-8B16-4D0682511427}"/>
          </ac:spMkLst>
        </pc:spChg>
        <pc:spChg chg="add mod">
          <ac:chgData name="Oren Elmakis" userId="53be47ba-be3d-4dcc-b3e7-efee76867d45" providerId="ADAL" clId="{9B0787AA-42F8-4EA3-A1EB-B4737B04551F}" dt="2021-12-30T12:00:21.693" v="72" actId="20577"/>
          <ac:spMkLst>
            <pc:docMk/>
            <pc:sldMk cId="657289558" sldId="257"/>
            <ac:spMk id="21" creationId="{1BD0C37D-A595-453B-95C5-39D77DAEAA29}"/>
          </ac:spMkLst>
        </pc:spChg>
        <pc:spChg chg="add mod">
          <ac:chgData name="Oren Elmakis" userId="53be47ba-be3d-4dcc-b3e7-efee76867d45" providerId="ADAL" clId="{9B0787AA-42F8-4EA3-A1EB-B4737B04551F}" dt="2021-12-30T12:00:34.102" v="78" actId="20577"/>
          <ac:spMkLst>
            <pc:docMk/>
            <pc:sldMk cId="657289558" sldId="257"/>
            <ac:spMk id="22" creationId="{3F2DB807-191A-4049-B402-CF00491A40DE}"/>
          </ac:spMkLst>
        </pc:spChg>
        <pc:spChg chg="add mod">
          <ac:chgData name="Oren Elmakis" userId="53be47ba-be3d-4dcc-b3e7-efee76867d45" providerId="ADAL" clId="{9B0787AA-42F8-4EA3-A1EB-B4737B04551F}" dt="2021-12-30T12:00:59.188" v="84" actId="1076"/>
          <ac:spMkLst>
            <pc:docMk/>
            <pc:sldMk cId="657289558" sldId="257"/>
            <ac:spMk id="23" creationId="{C219B965-238D-4294-B607-0FC7C43661CE}"/>
          </ac:spMkLst>
        </pc:spChg>
        <pc:spChg chg="add mod">
          <ac:chgData name="Oren Elmakis" userId="53be47ba-be3d-4dcc-b3e7-efee76867d45" providerId="ADAL" clId="{9B0787AA-42F8-4EA3-A1EB-B4737B04551F}" dt="2021-12-30T12:01:01.613" v="86" actId="20577"/>
          <ac:spMkLst>
            <pc:docMk/>
            <pc:sldMk cId="657289558" sldId="257"/>
            <ac:spMk id="24" creationId="{0F54DC08-6684-46D2-A211-B6449AEFF443}"/>
          </ac:spMkLst>
        </pc:spChg>
        <pc:spChg chg="add mod">
          <ac:chgData name="Oren Elmakis" userId="53be47ba-be3d-4dcc-b3e7-efee76867d45" providerId="ADAL" clId="{9B0787AA-42F8-4EA3-A1EB-B4737B04551F}" dt="2021-12-30T11:59:52.831" v="66" actId="20577"/>
          <ac:spMkLst>
            <pc:docMk/>
            <pc:sldMk cId="657289558" sldId="257"/>
            <ac:spMk id="25" creationId="{3A775489-D2D9-4DDE-A208-5754C253BB18}"/>
          </ac:spMkLst>
        </pc:spChg>
        <pc:spChg chg="add del mod">
          <ac:chgData name="Oren Elmakis" userId="53be47ba-be3d-4dcc-b3e7-efee76867d45" providerId="ADAL" clId="{9B0787AA-42F8-4EA3-A1EB-B4737B04551F}" dt="2021-12-30T12:00:54.612" v="83" actId="1076"/>
          <ac:spMkLst>
            <pc:docMk/>
            <pc:sldMk cId="657289558" sldId="257"/>
            <ac:spMk id="26" creationId="{D33376FA-68F8-4058-8CA0-5220ACA1B169}"/>
          </ac:spMkLst>
        </pc:spChg>
        <pc:spChg chg="add mod">
          <ac:chgData name="Oren Elmakis" userId="53be47ba-be3d-4dcc-b3e7-efee76867d45" providerId="ADAL" clId="{9B0787AA-42F8-4EA3-A1EB-B4737B04551F}" dt="2021-12-30T11:58:05.326" v="9"/>
          <ac:spMkLst>
            <pc:docMk/>
            <pc:sldMk cId="657289558" sldId="257"/>
            <ac:spMk id="27" creationId="{DE409C21-E440-425B-95ED-55A3195D1554}"/>
          </ac:spMkLst>
        </pc:spChg>
        <pc:spChg chg="add mod">
          <ac:chgData name="Oren Elmakis" userId="53be47ba-be3d-4dcc-b3e7-efee76867d45" providerId="ADAL" clId="{9B0787AA-42F8-4EA3-A1EB-B4737B04551F}" dt="2021-12-30T11:58:05.326" v="9"/>
          <ac:spMkLst>
            <pc:docMk/>
            <pc:sldMk cId="657289558" sldId="257"/>
            <ac:spMk id="28" creationId="{988FC310-08FB-4BBB-ADD0-964DBC79185E}"/>
          </ac:spMkLst>
        </pc:spChg>
        <pc:spChg chg="add mod">
          <ac:chgData name="Oren Elmakis" userId="53be47ba-be3d-4dcc-b3e7-efee76867d45" providerId="ADAL" clId="{9B0787AA-42F8-4EA3-A1EB-B4737B04551F}" dt="2021-12-30T11:58:05.326" v="9"/>
          <ac:spMkLst>
            <pc:docMk/>
            <pc:sldMk cId="657289558" sldId="257"/>
            <ac:spMk id="29" creationId="{1F3647A9-F4EF-41FF-9329-7456B9F93C43}"/>
          </ac:spMkLst>
        </pc:spChg>
        <pc:spChg chg="add mod">
          <ac:chgData name="Oren Elmakis" userId="53be47ba-be3d-4dcc-b3e7-efee76867d45" providerId="ADAL" clId="{9B0787AA-42F8-4EA3-A1EB-B4737B04551F}" dt="2021-12-30T11:58:05.326" v="9"/>
          <ac:spMkLst>
            <pc:docMk/>
            <pc:sldMk cId="657289558" sldId="257"/>
            <ac:spMk id="30" creationId="{A3768D14-21B7-4E06-8CB9-66C0653672E0}"/>
          </ac:spMkLst>
        </pc:spChg>
        <pc:spChg chg="add mod">
          <ac:chgData name="Oren Elmakis" userId="53be47ba-be3d-4dcc-b3e7-efee76867d45" providerId="ADAL" clId="{9B0787AA-42F8-4EA3-A1EB-B4737B04551F}" dt="2021-12-30T11:58:05.326" v="9"/>
          <ac:spMkLst>
            <pc:docMk/>
            <pc:sldMk cId="657289558" sldId="257"/>
            <ac:spMk id="31" creationId="{0F1AC8A8-44DA-499B-A5C5-88E0A48FE4E8}"/>
          </ac:spMkLst>
        </pc:spChg>
        <pc:grpChg chg="add mod">
          <ac:chgData name="Oren Elmakis" userId="53be47ba-be3d-4dcc-b3e7-efee76867d45" providerId="ADAL" clId="{9B0787AA-42F8-4EA3-A1EB-B4737B04551F}" dt="2021-12-30T11:59:49.528" v="64" actId="20577"/>
          <ac:grpSpMkLst>
            <pc:docMk/>
            <pc:sldMk cId="657289558" sldId="257"/>
            <ac:grpSpMk id="4" creationId="{81C63BEF-E64A-469C-B772-C3380B908ECF}"/>
          </ac:grpSpMkLst>
        </pc:grpChg>
        <pc:cxnChg chg="mod">
          <ac:chgData name="Oren Elmakis" userId="53be47ba-be3d-4dcc-b3e7-efee76867d45" providerId="ADAL" clId="{9B0787AA-42F8-4EA3-A1EB-B4737B04551F}" dt="2021-12-30T11:59:49.528" v="64" actId="20577"/>
          <ac:cxnSpMkLst>
            <pc:docMk/>
            <pc:sldMk cId="657289558" sldId="257"/>
            <ac:cxnSpMk id="6" creationId="{49D79735-B197-4634-86F2-B2658F140E0B}"/>
          </ac:cxnSpMkLst>
        </pc:cxnChg>
        <pc:cxnChg chg="mod">
          <ac:chgData name="Oren Elmakis" userId="53be47ba-be3d-4dcc-b3e7-efee76867d45" providerId="ADAL" clId="{9B0787AA-42F8-4EA3-A1EB-B4737B04551F}" dt="2021-12-30T11:59:49.528" v="64" actId="20577"/>
          <ac:cxnSpMkLst>
            <pc:docMk/>
            <pc:sldMk cId="657289558" sldId="257"/>
            <ac:cxnSpMk id="7" creationId="{0FD53AEE-4464-4584-96FF-419C6F71075E}"/>
          </ac:cxnSpMkLst>
        </pc:cxnChg>
        <pc:cxnChg chg="del mod">
          <ac:chgData name="Oren Elmakis" userId="53be47ba-be3d-4dcc-b3e7-efee76867d45" providerId="ADAL" clId="{9B0787AA-42F8-4EA3-A1EB-B4737B04551F}" dt="2021-12-30T11:59:38.302" v="56" actId="478"/>
          <ac:cxnSpMkLst>
            <pc:docMk/>
            <pc:sldMk cId="657289558" sldId="257"/>
            <ac:cxnSpMk id="8" creationId="{F73C8D5A-0194-4F4B-B4A7-F839B8F9932A}"/>
          </ac:cxnSpMkLst>
        </pc:cxnChg>
        <pc:cxnChg chg="mod">
          <ac:chgData name="Oren Elmakis" userId="53be47ba-be3d-4dcc-b3e7-efee76867d45" providerId="ADAL" clId="{9B0787AA-42F8-4EA3-A1EB-B4737B04551F}" dt="2021-12-30T11:59:49.528" v="64" actId="20577"/>
          <ac:cxnSpMkLst>
            <pc:docMk/>
            <pc:sldMk cId="657289558" sldId="257"/>
            <ac:cxnSpMk id="9" creationId="{668D6341-DE95-43C5-8276-38C533F9B374}"/>
          </ac:cxnSpMkLst>
        </pc:cxnChg>
        <pc:cxnChg chg="mod">
          <ac:chgData name="Oren Elmakis" userId="53be47ba-be3d-4dcc-b3e7-efee76867d45" providerId="ADAL" clId="{9B0787AA-42F8-4EA3-A1EB-B4737B04551F}" dt="2021-12-30T11:59:49.528" v="64" actId="20577"/>
          <ac:cxnSpMkLst>
            <pc:docMk/>
            <pc:sldMk cId="657289558" sldId="257"/>
            <ac:cxnSpMk id="10" creationId="{5A124D38-D4BA-47A3-A573-5C2DA8BAB4AD}"/>
          </ac:cxnSpMkLst>
        </pc:cxnChg>
        <pc:cxnChg chg="mod">
          <ac:chgData name="Oren Elmakis" userId="53be47ba-be3d-4dcc-b3e7-efee76867d45" providerId="ADAL" clId="{9B0787AA-42F8-4EA3-A1EB-B4737B04551F}" dt="2021-12-30T11:59:49.528" v="64" actId="20577"/>
          <ac:cxnSpMkLst>
            <pc:docMk/>
            <pc:sldMk cId="657289558" sldId="257"/>
            <ac:cxnSpMk id="11" creationId="{AB70316E-7595-4FD4-8B74-892E13B29533}"/>
          </ac:cxnSpMkLst>
        </pc:cxnChg>
        <pc:cxnChg chg="add mod">
          <ac:chgData name="Oren Elmakis" userId="53be47ba-be3d-4dcc-b3e7-efee76867d45" providerId="ADAL" clId="{9B0787AA-42F8-4EA3-A1EB-B4737B04551F}" dt="2021-12-30T11:58:05.326" v="9"/>
          <ac:cxnSpMkLst>
            <pc:docMk/>
            <pc:sldMk cId="657289558" sldId="257"/>
            <ac:cxnSpMk id="32" creationId="{4128E9BB-27B6-4296-8C2E-7EA7682D978A}"/>
          </ac:cxnSpMkLst>
        </pc:cxnChg>
        <pc:cxnChg chg="add mod">
          <ac:chgData name="Oren Elmakis" userId="53be47ba-be3d-4dcc-b3e7-efee76867d45" providerId="ADAL" clId="{9B0787AA-42F8-4EA3-A1EB-B4737B04551F}" dt="2021-12-30T11:58:05.326" v="9"/>
          <ac:cxnSpMkLst>
            <pc:docMk/>
            <pc:sldMk cId="657289558" sldId="257"/>
            <ac:cxnSpMk id="33" creationId="{79C17F8A-85C3-4B45-96B5-2BC2AE14E9B9}"/>
          </ac:cxnSpMkLst>
        </pc:cxnChg>
        <pc:cxnChg chg="add mod">
          <ac:chgData name="Oren Elmakis" userId="53be47ba-be3d-4dcc-b3e7-efee76867d45" providerId="ADAL" clId="{9B0787AA-42F8-4EA3-A1EB-B4737B04551F}" dt="2021-12-30T11:58:05.326" v="9"/>
          <ac:cxnSpMkLst>
            <pc:docMk/>
            <pc:sldMk cId="657289558" sldId="257"/>
            <ac:cxnSpMk id="34" creationId="{5A6A4A16-1013-4470-9ADA-3375CE3215CB}"/>
          </ac:cxnSpMkLst>
        </pc:cxnChg>
        <pc:cxnChg chg="add mod">
          <ac:chgData name="Oren Elmakis" userId="53be47ba-be3d-4dcc-b3e7-efee76867d45" providerId="ADAL" clId="{9B0787AA-42F8-4EA3-A1EB-B4737B04551F}" dt="2021-12-30T11:58:05.326" v="9"/>
          <ac:cxnSpMkLst>
            <pc:docMk/>
            <pc:sldMk cId="657289558" sldId="257"/>
            <ac:cxnSpMk id="35" creationId="{8ECC7707-1022-4EBA-8320-54FEF90375DB}"/>
          </ac:cxnSpMkLst>
        </pc:cxnChg>
        <pc:cxnChg chg="add mod">
          <ac:chgData name="Oren Elmakis" userId="53be47ba-be3d-4dcc-b3e7-efee76867d45" providerId="ADAL" clId="{9B0787AA-42F8-4EA3-A1EB-B4737B04551F}" dt="2021-12-30T11:59:49.528" v="64" actId="20577"/>
          <ac:cxnSpMkLst>
            <pc:docMk/>
            <pc:sldMk cId="657289558" sldId="257"/>
            <ac:cxnSpMk id="39" creationId="{5C904AE2-EFE2-4B05-A747-D7BF96EBBE73}"/>
          </ac:cxnSpMkLst>
        </pc:cxnChg>
      </pc:sldChg>
      <pc:sldChg chg="new del">
        <pc:chgData name="Oren Elmakis" userId="53be47ba-be3d-4dcc-b3e7-efee76867d45" providerId="ADAL" clId="{9B0787AA-42F8-4EA3-A1EB-B4737B04551F}" dt="2021-12-30T12:07:34.735" v="89" actId="47"/>
        <pc:sldMkLst>
          <pc:docMk/>
          <pc:sldMk cId="1908409096" sldId="258"/>
        </pc:sldMkLst>
      </pc:sldChg>
      <pc:sldChg chg="addSp delSp modSp add mod ord">
        <pc:chgData name="Oren Elmakis" userId="53be47ba-be3d-4dcc-b3e7-efee76867d45" providerId="ADAL" clId="{9B0787AA-42F8-4EA3-A1EB-B4737B04551F}" dt="2021-12-30T12:10:59.385" v="170" actId="20577"/>
        <pc:sldMkLst>
          <pc:docMk/>
          <pc:sldMk cId="3415252614" sldId="258"/>
        </pc:sldMkLst>
        <pc:spChg chg="mod">
          <ac:chgData name="Oren Elmakis" userId="53be47ba-be3d-4dcc-b3e7-efee76867d45" providerId="ADAL" clId="{9B0787AA-42F8-4EA3-A1EB-B4737B04551F}" dt="2021-12-30T12:09:47.212" v="155" actId="20577"/>
          <ac:spMkLst>
            <pc:docMk/>
            <pc:sldMk cId="3415252614" sldId="258"/>
            <ac:spMk id="4" creationId="{57D989FB-FF16-40B5-AEE1-14F1C753C262}"/>
          </ac:spMkLst>
        </pc:spChg>
        <pc:spChg chg="mod">
          <ac:chgData name="Oren Elmakis" userId="53be47ba-be3d-4dcc-b3e7-efee76867d45" providerId="ADAL" clId="{9B0787AA-42F8-4EA3-A1EB-B4737B04551F}" dt="2021-12-30T12:09:47.212" v="155" actId="20577"/>
          <ac:spMkLst>
            <pc:docMk/>
            <pc:sldMk cId="3415252614" sldId="258"/>
            <ac:spMk id="22" creationId="{052EAD7C-A656-48B2-B53B-CD3C1D57EE95}"/>
          </ac:spMkLst>
        </pc:spChg>
        <pc:spChg chg="mod">
          <ac:chgData name="Oren Elmakis" userId="53be47ba-be3d-4dcc-b3e7-efee76867d45" providerId="ADAL" clId="{9B0787AA-42F8-4EA3-A1EB-B4737B04551F}" dt="2021-12-30T12:09:50.693" v="156" actId="1076"/>
          <ac:spMkLst>
            <pc:docMk/>
            <pc:sldMk cId="3415252614" sldId="258"/>
            <ac:spMk id="23" creationId="{D5B4538E-DED3-4D89-9BD8-C8189A763707}"/>
          </ac:spMkLst>
        </pc:spChg>
        <pc:spChg chg="mod">
          <ac:chgData name="Oren Elmakis" userId="53be47ba-be3d-4dcc-b3e7-efee76867d45" providerId="ADAL" clId="{9B0787AA-42F8-4EA3-A1EB-B4737B04551F}" dt="2021-12-30T12:09:47.212" v="155" actId="20577"/>
          <ac:spMkLst>
            <pc:docMk/>
            <pc:sldMk cId="3415252614" sldId="258"/>
            <ac:spMk id="24" creationId="{5B69BBF1-1E2F-44ED-BD6B-6BB3704D8DF5}"/>
          </ac:spMkLst>
        </pc:spChg>
        <pc:spChg chg="mod">
          <ac:chgData name="Oren Elmakis" userId="53be47ba-be3d-4dcc-b3e7-efee76867d45" providerId="ADAL" clId="{9B0787AA-42F8-4EA3-A1EB-B4737B04551F}" dt="2021-12-30T12:09:47.212" v="155" actId="20577"/>
          <ac:spMkLst>
            <pc:docMk/>
            <pc:sldMk cId="3415252614" sldId="258"/>
            <ac:spMk id="25" creationId="{C83445D8-8709-40CE-99FF-9F403973469E}"/>
          </ac:spMkLst>
        </pc:spChg>
        <pc:spChg chg="mod">
          <ac:chgData name="Oren Elmakis" userId="53be47ba-be3d-4dcc-b3e7-efee76867d45" providerId="ADAL" clId="{9B0787AA-42F8-4EA3-A1EB-B4737B04551F}" dt="2021-12-30T12:09:59.863" v="158" actId="1076"/>
          <ac:spMkLst>
            <pc:docMk/>
            <pc:sldMk cId="3415252614" sldId="258"/>
            <ac:spMk id="26" creationId="{2A8A9A89-FFFD-492C-8901-3D3B8134ED1B}"/>
          </ac:spMkLst>
        </pc:spChg>
        <pc:spChg chg="add del mod">
          <ac:chgData name="Oren Elmakis" userId="53be47ba-be3d-4dcc-b3e7-efee76867d45" providerId="ADAL" clId="{9B0787AA-42F8-4EA3-A1EB-B4737B04551F}" dt="2021-12-30T12:09:47.212" v="155" actId="20577"/>
          <ac:spMkLst>
            <pc:docMk/>
            <pc:sldMk cId="3415252614" sldId="258"/>
            <ac:spMk id="27" creationId="{35108D7D-2B10-4F51-802A-5F17CE9F60C7}"/>
          </ac:spMkLst>
        </pc:spChg>
        <pc:spChg chg="del">
          <ac:chgData name="Oren Elmakis" userId="53be47ba-be3d-4dcc-b3e7-efee76867d45" providerId="ADAL" clId="{9B0787AA-42F8-4EA3-A1EB-B4737B04551F}" dt="2021-12-30T12:08:06.103" v="108" actId="478"/>
          <ac:spMkLst>
            <pc:docMk/>
            <pc:sldMk cId="3415252614" sldId="258"/>
            <ac:spMk id="35" creationId="{C7C19A8D-E9D3-4A8E-9404-9FDE98FFEED7}"/>
          </ac:spMkLst>
        </pc:spChg>
        <pc:spChg chg="mod">
          <ac:chgData name="Oren Elmakis" userId="53be47ba-be3d-4dcc-b3e7-efee76867d45" providerId="ADAL" clId="{9B0787AA-42F8-4EA3-A1EB-B4737B04551F}" dt="2021-12-30T12:10:59.385" v="170" actId="20577"/>
          <ac:spMkLst>
            <pc:docMk/>
            <pc:sldMk cId="3415252614" sldId="258"/>
            <ac:spMk id="37" creationId="{07486B6C-DCD5-4595-84A7-11B7C1924B6F}"/>
          </ac:spMkLst>
        </pc:spChg>
        <pc:spChg chg="mod">
          <ac:chgData name="Oren Elmakis" userId="53be47ba-be3d-4dcc-b3e7-efee76867d45" providerId="ADAL" clId="{9B0787AA-42F8-4EA3-A1EB-B4737B04551F}" dt="2021-12-30T12:10:06.356" v="160" actId="1076"/>
          <ac:spMkLst>
            <pc:docMk/>
            <pc:sldMk cId="3415252614" sldId="258"/>
            <ac:spMk id="39" creationId="{A9A44B64-768F-4D82-809D-99A41F6F99EF}"/>
          </ac:spMkLst>
        </pc:spChg>
        <pc:spChg chg="mod">
          <ac:chgData name="Oren Elmakis" userId="53be47ba-be3d-4dcc-b3e7-efee76867d45" providerId="ADAL" clId="{9B0787AA-42F8-4EA3-A1EB-B4737B04551F}" dt="2021-12-30T12:10:18.295" v="165" actId="20577"/>
          <ac:spMkLst>
            <pc:docMk/>
            <pc:sldMk cId="3415252614" sldId="258"/>
            <ac:spMk id="40" creationId="{1AD0F6E2-B66F-4575-A002-7218E4DF4ACA}"/>
          </ac:spMkLst>
        </pc:spChg>
        <pc:spChg chg="del">
          <ac:chgData name="Oren Elmakis" userId="53be47ba-be3d-4dcc-b3e7-efee76867d45" providerId="ADAL" clId="{9B0787AA-42F8-4EA3-A1EB-B4737B04551F}" dt="2021-12-30T12:07:58.040" v="105" actId="478"/>
          <ac:spMkLst>
            <pc:docMk/>
            <pc:sldMk cId="3415252614" sldId="258"/>
            <ac:spMk id="41" creationId="{C80B4408-D521-4A24-BFDD-2D81993AC54C}"/>
          </ac:spMkLst>
        </pc:spChg>
        <pc:spChg chg="mod">
          <ac:chgData name="Oren Elmakis" userId="53be47ba-be3d-4dcc-b3e7-efee76867d45" providerId="ADAL" clId="{9B0787AA-42F8-4EA3-A1EB-B4737B04551F}" dt="2021-12-30T12:10:23.397" v="166"/>
          <ac:spMkLst>
            <pc:docMk/>
            <pc:sldMk cId="3415252614" sldId="258"/>
            <ac:spMk id="42" creationId="{0F28A08C-711A-4CF6-94E6-2CB440FE2A67}"/>
          </ac:spMkLst>
        </pc:spChg>
        <pc:spChg chg="add mod">
          <ac:chgData name="Oren Elmakis" userId="53be47ba-be3d-4dcc-b3e7-efee76867d45" providerId="ADAL" clId="{9B0787AA-42F8-4EA3-A1EB-B4737B04551F}" dt="2021-12-30T12:10:12.613" v="163" actId="20577"/>
          <ac:spMkLst>
            <pc:docMk/>
            <pc:sldMk cId="3415252614" sldId="258"/>
            <ac:spMk id="43" creationId="{2D4F2794-D865-4450-88FA-9E519AEF038A}"/>
          </ac:spMkLst>
        </pc:spChg>
        <pc:spChg chg="del">
          <ac:chgData name="Oren Elmakis" userId="53be47ba-be3d-4dcc-b3e7-efee76867d45" providerId="ADAL" clId="{9B0787AA-42F8-4EA3-A1EB-B4737B04551F}" dt="2021-12-30T12:08:01.002" v="106" actId="478"/>
          <ac:spMkLst>
            <pc:docMk/>
            <pc:sldMk cId="3415252614" sldId="258"/>
            <ac:spMk id="48" creationId="{54CE3217-204F-4B8A-8794-F5BDE9CA0984}"/>
          </ac:spMkLst>
        </pc:spChg>
        <pc:grpChg chg="mod">
          <ac:chgData name="Oren Elmakis" userId="53be47ba-be3d-4dcc-b3e7-efee76867d45" providerId="ADAL" clId="{9B0787AA-42F8-4EA3-A1EB-B4737B04551F}" dt="2021-12-30T12:09:47.212" v="155" actId="20577"/>
          <ac:grpSpMkLst>
            <pc:docMk/>
            <pc:sldMk cId="3415252614" sldId="258"/>
            <ac:grpSpMk id="31" creationId="{DB28EF61-FBF2-4B22-8B47-103F3C16E382}"/>
          </ac:grpSpMkLst>
        </pc:grpChg>
        <pc:cxnChg chg="add mod ord">
          <ac:chgData name="Oren Elmakis" userId="53be47ba-be3d-4dcc-b3e7-efee76867d45" providerId="ADAL" clId="{9B0787AA-42F8-4EA3-A1EB-B4737B04551F}" dt="2021-12-30T12:10:42.381" v="167" actId="693"/>
          <ac:cxnSpMkLst>
            <pc:docMk/>
            <pc:sldMk cId="3415252614" sldId="258"/>
            <ac:cxnSpMk id="3" creationId="{C02FC9A5-47A4-4B6D-808C-789E261E3E1E}"/>
          </ac:cxnSpMkLst>
        </pc:cxnChg>
        <pc:cxnChg chg="mod">
          <ac:chgData name="Oren Elmakis" userId="53be47ba-be3d-4dcc-b3e7-efee76867d45" providerId="ADAL" clId="{9B0787AA-42F8-4EA3-A1EB-B4737B04551F}" dt="2021-12-30T12:09:47.212" v="155" actId="20577"/>
          <ac:cxnSpMkLst>
            <pc:docMk/>
            <pc:sldMk cId="3415252614" sldId="258"/>
            <ac:cxnSpMk id="7" creationId="{BEC4525D-9AB8-4FF9-A4AB-C1D5A7BD42E6}"/>
          </ac:cxnSpMkLst>
        </pc:cxnChg>
        <pc:cxnChg chg="mod">
          <ac:chgData name="Oren Elmakis" userId="53be47ba-be3d-4dcc-b3e7-efee76867d45" providerId="ADAL" clId="{9B0787AA-42F8-4EA3-A1EB-B4737B04551F}" dt="2021-12-30T12:09:47.212" v="155" actId="20577"/>
          <ac:cxnSpMkLst>
            <pc:docMk/>
            <pc:sldMk cId="3415252614" sldId="258"/>
            <ac:cxnSpMk id="10" creationId="{2B43DEA1-AE31-4FA3-BF80-2253255F4A0D}"/>
          </ac:cxnSpMkLst>
        </pc:cxnChg>
        <pc:cxnChg chg="del mod">
          <ac:chgData name="Oren Elmakis" userId="53be47ba-be3d-4dcc-b3e7-efee76867d45" providerId="ADAL" clId="{9B0787AA-42F8-4EA3-A1EB-B4737B04551F}" dt="2021-12-30T12:08:03.272" v="107" actId="478"/>
          <ac:cxnSpMkLst>
            <pc:docMk/>
            <pc:sldMk cId="3415252614" sldId="258"/>
            <ac:cxnSpMk id="11" creationId="{14FF5AD2-3FD3-404B-AF6F-70C68B63663B}"/>
          </ac:cxnSpMkLst>
        </pc:cxnChg>
        <pc:cxnChg chg="mod">
          <ac:chgData name="Oren Elmakis" userId="53be47ba-be3d-4dcc-b3e7-efee76867d45" providerId="ADAL" clId="{9B0787AA-42F8-4EA3-A1EB-B4737B04551F}" dt="2021-12-30T12:09:47.212" v="155" actId="20577"/>
          <ac:cxnSpMkLst>
            <pc:docMk/>
            <pc:sldMk cId="3415252614" sldId="258"/>
            <ac:cxnSpMk id="14" creationId="{3A1ECD67-5812-4426-BCF2-9B34049B5CAB}"/>
          </ac:cxnSpMkLst>
        </pc:cxnChg>
        <pc:cxnChg chg="mod">
          <ac:chgData name="Oren Elmakis" userId="53be47ba-be3d-4dcc-b3e7-efee76867d45" providerId="ADAL" clId="{9B0787AA-42F8-4EA3-A1EB-B4737B04551F}" dt="2021-12-30T12:09:47.212" v="155" actId="20577"/>
          <ac:cxnSpMkLst>
            <pc:docMk/>
            <pc:sldMk cId="3415252614" sldId="258"/>
            <ac:cxnSpMk id="18" creationId="{BA041267-DFEA-448F-97E3-E627D3099D15}"/>
          </ac:cxnSpMkLst>
        </pc:cxnChg>
        <pc:cxnChg chg="mod">
          <ac:chgData name="Oren Elmakis" userId="53be47ba-be3d-4dcc-b3e7-efee76867d45" providerId="ADAL" clId="{9B0787AA-42F8-4EA3-A1EB-B4737B04551F}" dt="2021-12-30T12:09:47.212" v="155" actId="20577"/>
          <ac:cxnSpMkLst>
            <pc:docMk/>
            <pc:sldMk cId="3415252614" sldId="258"/>
            <ac:cxnSpMk id="19" creationId="{A87E2593-ACAB-4228-BB87-949D2F506BE2}"/>
          </ac:cxnSpMkLst>
        </pc:cxnChg>
      </pc:sldChg>
      <pc:sldChg chg="add del">
        <pc:chgData name="Oren Elmakis" userId="53be47ba-be3d-4dcc-b3e7-efee76867d45" providerId="ADAL" clId="{9B0787AA-42F8-4EA3-A1EB-B4737B04551F}" dt="2021-12-30T12:07:38.611" v="90" actId="2696"/>
        <pc:sldMkLst>
          <pc:docMk/>
          <pc:sldMk cId="2090593293" sldId="259"/>
        </pc:sldMkLst>
      </pc:sldChg>
      <pc:sldChg chg="addSp delSp modSp add mod">
        <pc:chgData name="Oren Elmakis" userId="53be47ba-be3d-4dcc-b3e7-efee76867d45" providerId="ADAL" clId="{9B0787AA-42F8-4EA3-A1EB-B4737B04551F}" dt="2021-12-30T12:25:15.766" v="187" actId="478"/>
        <pc:sldMkLst>
          <pc:docMk/>
          <pc:sldMk cId="2371321510" sldId="259"/>
        </pc:sldMkLst>
        <pc:spChg chg="mod">
          <ac:chgData name="Oren Elmakis" userId="53be47ba-be3d-4dcc-b3e7-efee76867d45" providerId="ADAL" clId="{9B0787AA-42F8-4EA3-A1EB-B4737B04551F}" dt="2021-12-30T12:22:57.526" v="180"/>
          <ac:spMkLst>
            <pc:docMk/>
            <pc:sldMk cId="2371321510" sldId="259"/>
            <ac:spMk id="4" creationId="{57D989FB-FF16-40B5-AEE1-14F1C753C262}"/>
          </ac:spMkLst>
        </pc:spChg>
        <pc:spChg chg="mod">
          <ac:chgData name="Oren Elmakis" userId="53be47ba-be3d-4dcc-b3e7-efee76867d45" providerId="ADAL" clId="{9B0787AA-42F8-4EA3-A1EB-B4737B04551F}" dt="2021-12-30T12:22:57.526" v="180"/>
          <ac:spMkLst>
            <pc:docMk/>
            <pc:sldMk cId="2371321510" sldId="259"/>
            <ac:spMk id="22" creationId="{052EAD7C-A656-48B2-B53B-CD3C1D57EE95}"/>
          </ac:spMkLst>
        </pc:spChg>
        <pc:spChg chg="mod">
          <ac:chgData name="Oren Elmakis" userId="53be47ba-be3d-4dcc-b3e7-efee76867d45" providerId="ADAL" clId="{9B0787AA-42F8-4EA3-A1EB-B4737B04551F}" dt="2021-12-30T12:23:00.380" v="181" actId="1076"/>
          <ac:spMkLst>
            <pc:docMk/>
            <pc:sldMk cId="2371321510" sldId="259"/>
            <ac:spMk id="23" creationId="{D5B4538E-DED3-4D89-9BD8-C8189A763707}"/>
          </ac:spMkLst>
        </pc:spChg>
        <pc:spChg chg="mod">
          <ac:chgData name="Oren Elmakis" userId="53be47ba-be3d-4dcc-b3e7-efee76867d45" providerId="ADAL" clId="{9B0787AA-42F8-4EA3-A1EB-B4737B04551F}" dt="2021-12-30T12:22:57.526" v="180"/>
          <ac:spMkLst>
            <pc:docMk/>
            <pc:sldMk cId="2371321510" sldId="259"/>
            <ac:spMk id="24" creationId="{5B69BBF1-1E2F-44ED-BD6B-6BB3704D8DF5}"/>
          </ac:spMkLst>
        </pc:spChg>
        <pc:spChg chg="mod">
          <ac:chgData name="Oren Elmakis" userId="53be47ba-be3d-4dcc-b3e7-efee76867d45" providerId="ADAL" clId="{9B0787AA-42F8-4EA3-A1EB-B4737B04551F}" dt="2021-12-30T12:22:57.526" v="180"/>
          <ac:spMkLst>
            <pc:docMk/>
            <pc:sldMk cId="2371321510" sldId="259"/>
            <ac:spMk id="25" creationId="{C83445D8-8709-40CE-99FF-9F403973469E}"/>
          </ac:spMkLst>
        </pc:spChg>
        <pc:spChg chg="mod">
          <ac:chgData name="Oren Elmakis" userId="53be47ba-be3d-4dcc-b3e7-efee76867d45" providerId="ADAL" clId="{9B0787AA-42F8-4EA3-A1EB-B4737B04551F}" dt="2021-12-30T12:22:57.526" v="180"/>
          <ac:spMkLst>
            <pc:docMk/>
            <pc:sldMk cId="2371321510" sldId="259"/>
            <ac:spMk id="26" creationId="{2A8A9A89-FFFD-492C-8901-3D3B8134ED1B}"/>
          </ac:spMkLst>
        </pc:spChg>
        <pc:spChg chg="mod">
          <ac:chgData name="Oren Elmakis" userId="53be47ba-be3d-4dcc-b3e7-efee76867d45" providerId="ADAL" clId="{9B0787AA-42F8-4EA3-A1EB-B4737B04551F}" dt="2021-12-30T12:22:57.526" v="180"/>
          <ac:spMkLst>
            <pc:docMk/>
            <pc:sldMk cId="2371321510" sldId="259"/>
            <ac:spMk id="27" creationId="{35108D7D-2B10-4F51-802A-5F17CE9F60C7}"/>
          </ac:spMkLst>
        </pc:spChg>
        <pc:spChg chg="mod">
          <ac:chgData name="Oren Elmakis" userId="53be47ba-be3d-4dcc-b3e7-efee76867d45" providerId="ADAL" clId="{9B0787AA-42F8-4EA3-A1EB-B4737B04551F}" dt="2021-12-30T12:25:13.488" v="186" actId="20577"/>
          <ac:spMkLst>
            <pc:docMk/>
            <pc:sldMk cId="2371321510" sldId="259"/>
            <ac:spMk id="39" creationId="{A9A44B64-768F-4D82-809D-99A41F6F99EF}"/>
          </ac:spMkLst>
        </pc:spChg>
        <pc:spChg chg="mod">
          <ac:chgData name="Oren Elmakis" userId="53be47ba-be3d-4dcc-b3e7-efee76867d45" providerId="ADAL" clId="{9B0787AA-42F8-4EA3-A1EB-B4737B04551F}" dt="2021-12-30T12:22:38.248" v="173" actId="20577"/>
          <ac:spMkLst>
            <pc:docMk/>
            <pc:sldMk cId="2371321510" sldId="259"/>
            <ac:spMk id="42" creationId="{0F28A08C-711A-4CF6-94E6-2CB440FE2A67}"/>
          </ac:spMkLst>
        </pc:spChg>
        <pc:spChg chg="del">
          <ac:chgData name="Oren Elmakis" userId="53be47ba-be3d-4dcc-b3e7-efee76867d45" providerId="ADAL" clId="{9B0787AA-42F8-4EA3-A1EB-B4737B04551F}" dt="2021-12-30T12:25:15.766" v="187" actId="478"/>
          <ac:spMkLst>
            <pc:docMk/>
            <pc:sldMk cId="2371321510" sldId="259"/>
            <ac:spMk id="43" creationId="{2D4F2794-D865-4450-88FA-9E519AEF038A}"/>
          </ac:spMkLst>
        </pc:spChg>
        <pc:grpChg chg="mod">
          <ac:chgData name="Oren Elmakis" userId="53be47ba-be3d-4dcc-b3e7-efee76867d45" providerId="ADAL" clId="{9B0787AA-42F8-4EA3-A1EB-B4737B04551F}" dt="2021-12-30T12:22:57.526" v="180"/>
          <ac:grpSpMkLst>
            <pc:docMk/>
            <pc:sldMk cId="2371321510" sldId="259"/>
            <ac:grpSpMk id="31" creationId="{DB28EF61-FBF2-4B22-8B47-103F3C16E382}"/>
          </ac:grpSpMkLst>
        </pc:grpChg>
        <pc:cxnChg chg="add del mod">
          <ac:chgData name="Oren Elmakis" userId="53be47ba-be3d-4dcc-b3e7-efee76867d45" providerId="ADAL" clId="{9B0787AA-42F8-4EA3-A1EB-B4737B04551F}" dt="2021-12-30T12:25:09.086" v="184" actId="478"/>
          <ac:cxnSpMkLst>
            <pc:docMk/>
            <pc:sldMk cId="2371321510" sldId="259"/>
            <ac:cxnSpMk id="3" creationId="{C02FC9A5-47A4-4B6D-808C-789E261E3E1E}"/>
          </ac:cxnSpMkLst>
        </pc:cxnChg>
        <pc:cxnChg chg="mod">
          <ac:chgData name="Oren Elmakis" userId="53be47ba-be3d-4dcc-b3e7-efee76867d45" providerId="ADAL" clId="{9B0787AA-42F8-4EA3-A1EB-B4737B04551F}" dt="2021-12-30T12:22:57.526" v="180"/>
          <ac:cxnSpMkLst>
            <pc:docMk/>
            <pc:sldMk cId="2371321510" sldId="259"/>
            <ac:cxnSpMk id="7" creationId="{BEC4525D-9AB8-4FF9-A4AB-C1D5A7BD42E6}"/>
          </ac:cxnSpMkLst>
        </pc:cxnChg>
        <pc:cxnChg chg="mod">
          <ac:chgData name="Oren Elmakis" userId="53be47ba-be3d-4dcc-b3e7-efee76867d45" providerId="ADAL" clId="{9B0787AA-42F8-4EA3-A1EB-B4737B04551F}" dt="2021-12-30T12:22:57.526" v="180"/>
          <ac:cxnSpMkLst>
            <pc:docMk/>
            <pc:sldMk cId="2371321510" sldId="259"/>
            <ac:cxnSpMk id="10" creationId="{2B43DEA1-AE31-4FA3-BF80-2253255F4A0D}"/>
          </ac:cxnSpMkLst>
        </pc:cxnChg>
        <pc:cxnChg chg="mod">
          <ac:chgData name="Oren Elmakis" userId="53be47ba-be3d-4dcc-b3e7-efee76867d45" providerId="ADAL" clId="{9B0787AA-42F8-4EA3-A1EB-B4737B04551F}" dt="2021-12-30T12:22:57.526" v="180"/>
          <ac:cxnSpMkLst>
            <pc:docMk/>
            <pc:sldMk cId="2371321510" sldId="259"/>
            <ac:cxnSpMk id="14" creationId="{3A1ECD67-5812-4426-BCF2-9B34049B5CAB}"/>
          </ac:cxnSpMkLst>
        </pc:cxnChg>
        <pc:cxnChg chg="mod">
          <ac:chgData name="Oren Elmakis" userId="53be47ba-be3d-4dcc-b3e7-efee76867d45" providerId="ADAL" clId="{9B0787AA-42F8-4EA3-A1EB-B4737B04551F}" dt="2021-12-30T12:22:57.526" v="180"/>
          <ac:cxnSpMkLst>
            <pc:docMk/>
            <pc:sldMk cId="2371321510" sldId="259"/>
            <ac:cxnSpMk id="18" creationId="{BA041267-DFEA-448F-97E3-E627D3099D15}"/>
          </ac:cxnSpMkLst>
        </pc:cxnChg>
        <pc:cxnChg chg="mod">
          <ac:chgData name="Oren Elmakis" userId="53be47ba-be3d-4dcc-b3e7-efee76867d45" providerId="ADAL" clId="{9B0787AA-42F8-4EA3-A1EB-B4737B04551F}" dt="2021-12-30T12:22:57.526" v="180"/>
          <ac:cxnSpMkLst>
            <pc:docMk/>
            <pc:sldMk cId="2371321510" sldId="259"/>
            <ac:cxnSpMk id="19" creationId="{A87E2593-ACAB-4228-BB87-949D2F506BE2}"/>
          </ac:cxnSpMkLst>
        </pc:cxnChg>
      </pc:sldChg>
      <pc:sldChg chg="addSp delSp modSp add mod ord">
        <pc:chgData name="Oren Elmakis" userId="53be47ba-be3d-4dcc-b3e7-efee76867d45" providerId="ADAL" clId="{9B0787AA-42F8-4EA3-A1EB-B4737B04551F}" dt="2021-12-30T12:44:05.525" v="230"/>
        <pc:sldMkLst>
          <pc:docMk/>
          <pc:sldMk cId="3349014126" sldId="260"/>
        </pc:sldMkLst>
        <pc:spChg chg="mod">
          <ac:chgData name="Oren Elmakis" userId="53be47ba-be3d-4dcc-b3e7-efee76867d45" providerId="ADAL" clId="{9B0787AA-42F8-4EA3-A1EB-B4737B04551F}" dt="2021-12-30T12:39:34.570" v="228" actId="20577"/>
          <ac:spMkLst>
            <pc:docMk/>
            <pc:sldMk cId="3349014126" sldId="260"/>
            <ac:spMk id="4" creationId="{57D989FB-FF16-40B5-AEE1-14F1C753C262}"/>
          </ac:spMkLst>
        </pc:spChg>
        <pc:spChg chg="mod">
          <ac:chgData name="Oren Elmakis" userId="53be47ba-be3d-4dcc-b3e7-efee76867d45" providerId="ADAL" clId="{9B0787AA-42F8-4EA3-A1EB-B4737B04551F}" dt="2021-12-30T12:39:34.570" v="228" actId="20577"/>
          <ac:spMkLst>
            <pc:docMk/>
            <pc:sldMk cId="3349014126" sldId="260"/>
            <ac:spMk id="22" creationId="{052EAD7C-A656-48B2-B53B-CD3C1D57EE95}"/>
          </ac:spMkLst>
        </pc:spChg>
        <pc:spChg chg="mod">
          <ac:chgData name="Oren Elmakis" userId="53be47ba-be3d-4dcc-b3e7-efee76867d45" providerId="ADAL" clId="{9B0787AA-42F8-4EA3-A1EB-B4737B04551F}" dt="2021-12-30T12:39:34.570" v="228" actId="20577"/>
          <ac:spMkLst>
            <pc:docMk/>
            <pc:sldMk cId="3349014126" sldId="260"/>
            <ac:spMk id="23" creationId="{D5B4538E-DED3-4D89-9BD8-C8189A763707}"/>
          </ac:spMkLst>
        </pc:spChg>
        <pc:spChg chg="mod">
          <ac:chgData name="Oren Elmakis" userId="53be47ba-be3d-4dcc-b3e7-efee76867d45" providerId="ADAL" clId="{9B0787AA-42F8-4EA3-A1EB-B4737B04551F}" dt="2021-12-30T12:39:34.570" v="228" actId="20577"/>
          <ac:spMkLst>
            <pc:docMk/>
            <pc:sldMk cId="3349014126" sldId="260"/>
            <ac:spMk id="24" creationId="{5B69BBF1-1E2F-44ED-BD6B-6BB3704D8DF5}"/>
          </ac:spMkLst>
        </pc:spChg>
        <pc:spChg chg="mod">
          <ac:chgData name="Oren Elmakis" userId="53be47ba-be3d-4dcc-b3e7-efee76867d45" providerId="ADAL" clId="{9B0787AA-42F8-4EA3-A1EB-B4737B04551F}" dt="2021-12-30T12:39:34.570" v="228" actId="20577"/>
          <ac:spMkLst>
            <pc:docMk/>
            <pc:sldMk cId="3349014126" sldId="260"/>
            <ac:spMk id="25" creationId="{C83445D8-8709-40CE-99FF-9F403973469E}"/>
          </ac:spMkLst>
        </pc:spChg>
        <pc:spChg chg="mod">
          <ac:chgData name="Oren Elmakis" userId="53be47ba-be3d-4dcc-b3e7-efee76867d45" providerId="ADAL" clId="{9B0787AA-42F8-4EA3-A1EB-B4737B04551F}" dt="2021-12-30T12:39:34.570" v="228" actId="20577"/>
          <ac:spMkLst>
            <pc:docMk/>
            <pc:sldMk cId="3349014126" sldId="260"/>
            <ac:spMk id="26" creationId="{2A8A9A89-FFFD-492C-8901-3D3B8134ED1B}"/>
          </ac:spMkLst>
        </pc:spChg>
        <pc:spChg chg="del">
          <ac:chgData name="Oren Elmakis" userId="53be47ba-be3d-4dcc-b3e7-efee76867d45" providerId="ADAL" clId="{9B0787AA-42F8-4EA3-A1EB-B4737B04551F}" dt="2021-12-30T12:38:14.414" v="198" actId="478"/>
          <ac:spMkLst>
            <pc:docMk/>
            <pc:sldMk cId="3349014126" sldId="260"/>
            <ac:spMk id="27" creationId="{35108D7D-2B10-4F51-802A-5F17CE9F60C7}"/>
          </ac:spMkLst>
        </pc:spChg>
        <pc:spChg chg="add del mod">
          <ac:chgData name="Oren Elmakis" userId="53be47ba-be3d-4dcc-b3e7-efee76867d45" providerId="ADAL" clId="{9B0787AA-42F8-4EA3-A1EB-B4737B04551F}" dt="2021-12-30T12:38:09.839" v="197" actId="478"/>
          <ac:spMkLst>
            <pc:docMk/>
            <pc:sldMk cId="3349014126" sldId="260"/>
            <ac:spMk id="38" creationId="{31CDCE36-3544-4EA2-B2E3-01D0189A9CC7}"/>
          </ac:spMkLst>
        </pc:spChg>
        <pc:spChg chg="ord">
          <ac:chgData name="Oren Elmakis" userId="53be47ba-be3d-4dcc-b3e7-efee76867d45" providerId="ADAL" clId="{9B0787AA-42F8-4EA3-A1EB-B4737B04551F}" dt="2021-12-30T12:38:22.199" v="201" actId="167"/>
          <ac:spMkLst>
            <pc:docMk/>
            <pc:sldMk cId="3349014126" sldId="260"/>
            <ac:spMk id="39" creationId="{A9A44B64-768F-4D82-809D-99A41F6F99EF}"/>
          </ac:spMkLst>
        </pc:spChg>
        <pc:spChg chg="add mod">
          <ac:chgData name="Oren Elmakis" userId="53be47ba-be3d-4dcc-b3e7-efee76867d45" providerId="ADAL" clId="{9B0787AA-42F8-4EA3-A1EB-B4737B04551F}" dt="2021-12-30T12:38:07.476" v="196" actId="571"/>
          <ac:spMkLst>
            <pc:docMk/>
            <pc:sldMk cId="3349014126" sldId="260"/>
            <ac:spMk id="41" creationId="{A4AC1B18-3031-45AA-9810-20D7F3809F41}"/>
          </ac:spMkLst>
        </pc:spChg>
        <pc:spChg chg="mod">
          <ac:chgData name="Oren Elmakis" userId="53be47ba-be3d-4dcc-b3e7-efee76867d45" providerId="ADAL" clId="{9B0787AA-42F8-4EA3-A1EB-B4737B04551F}" dt="2021-12-30T12:38:17.159" v="200" actId="571"/>
          <ac:spMkLst>
            <pc:docMk/>
            <pc:sldMk cId="3349014126" sldId="260"/>
            <ac:spMk id="49" creationId="{489029D9-6965-4711-8E1B-3E83E65E5C98}"/>
          </ac:spMkLst>
        </pc:spChg>
        <pc:spChg chg="mod">
          <ac:chgData name="Oren Elmakis" userId="53be47ba-be3d-4dcc-b3e7-efee76867d45" providerId="ADAL" clId="{9B0787AA-42F8-4EA3-A1EB-B4737B04551F}" dt="2021-12-30T12:38:17.159" v="200" actId="571"/>
          <ac:spMkLst>
            <pc:docMk/>
            <pc:sldMk cId="3349014126" sldId="260"/>
            <ac:spMk id="59" creationId="{073A89FC-71BB-452D-9451-C7B3EA6E1041}"/>
          </ac:spMkLst>
        </pc:spChg>
        <pc:spChg chg="mod">
          <ac:chgData name="Oren Elmakis" userId="53be47ba-be3d-4dcc-b3e7-efee76867d45" providerId="ADAL" clId="{9B0787AA-42F8-4EA3-A1EB-B4737B04551F}" dt="2021-12-30T12:38:17.159" v="200" actId="571"/>
          <ac:spMkLst>
            <pc:docMk/>
            <pc:sldMk cId="3349014126" sldId="260"/>
            <ac:spMk id="60" creationId="{D02BAF30-FD93-4BB1-B1AA-94A2B401B6D8}"/>
          </ac:spMkLst>
        </pc:spChg>
        <pc:spChg chg="mod">
          <ac:chgData name="Oren Elmakis" userId="53be47ba-be3d-4dcc-b3e7-efee76867d45" providerId="ADAL" clId="{9B0787AA-42F8-4EA3-A1EB-B4737B04551F}" dt="2021-12-30T12:38:17.159" v="200" actId="571"/>
          <ac:spMkLst>
            <pc:docMk/>
            <pc:sldMk cId="3349014126" sldId="260"/>
            <ac:spMk id="61" creationId="{A356AEFB-7FE9-441F-B777-BA83D0C1F29D}"/>
          </ac:spMkLst>
        </pc:spChg>
        <pc:spChg chg="mod">
          <ac:chgData name="Oren Elmakis" userId="53be47ba-be3d-4dcc-b3e7-efee76867d45" providerId="ADAL" clId="{9B0787AA-42F8-4EA3-A1EB-B4737B04551F}" dt="2021-12-30T12:38:17.159" v="200" actId="571"/>
          <ac:spMkLst>
            <pc:docMk/>
            <pc:sldMk cId="3349014126" sldId="260"/>
            <ac:spMk id="62" creationId="{35E7085A-E9C5-490C-AAE2-28264F1240C2}"/>
          </ac:spMkLst>
        </pc:spChg>
        <pc:spChg chg="mod">
          <ac:chgData name="Oren Elmakis" userId="53be47ba-be3d-4dcc-b3e7-efee76867d45" providerId="ADAL" clId="{9B0787AA-42F8-4EA3-A1EB-B4737B04551F}" dt="2021-12-30T12:38:17.159" v="200" actId="571"/>
          <ac:spMkLst>
            <pc:docMk/>
            <pc:sldMk cId="3349014126" sldId="260"/>
            <ac:spMk id="63" creationId="{AE6896A1-A2A5-4F7C-9F5D-1952C140F671}"/>
          </ac:spMkLst>
        </pc:spChg>
        <pc:spChg chg="add mod">
          <ac:chgData name="Oren Elmakis" userId="53be47ba-be3d-4dcc-b3e7-efee76867d45" providerId="ADAL" clId="{9B0787AA-42F8-4EA3-A1EB-B4737B04551F}" dt="2021-12-30T12:38:45.576" v="204" actId="571"/>
          <ac:spMkLst>
            <pc:docMk/>
            <pc:sldMk cId="3349014126" sldId="260"/>
            <ac:spMk id="65" creationId="{109292E6-1DA5-4F74-9F78-FA49F15C9058}"/>
          </ac:spMkLst>
        </pc:spChg>
        <pc:spChg chg="add mod">
          <ac:chgData name="Oren Elmakis" userId="53be47ba-be3d-4dcc-b3e7-efee76867d45" providerId="ADAL" clId="{9B0787AA-42F8-4EA3-A1EB-B4737B04551F}" dt="2021-12-30T12:38:49.541" v="205" actId="571"/>
          <ac:spMkLst>
            <pc:docMk/>
            <pc:sldMk cId="3349014126" sldId="260"/>
            <ac:spMk id="66" creationId="{EDF34338-9327-4F04-B55E-FC7CDB55ABE2}"/>
          </ac:spMkLst>
        </pc:spChg>
        <pc:spChg chg="add mod">
          <ac:chgData name="Oren Elmakis" userId="53be47ba-be3d-4dcc-b3e7-efee76867d45" providerId="ADAL" clId="{9B0787AA-42F8-4EA3-A1EB-B4737B04551F}" dt="2021-12-30T12:39:34.570" v="228" actId="20577"/>
          <ac:spMkLst>
            <pc:docMk/>
            <pc:sldMk cId="3349014126" sldId="260"/>
            <ac:spMk id="67" creationId="{115738AF-3F36-4B42-9BDF-6FB44BCDD5CA}"/>
          </ac:spMkLst>
        </pc:spChg>
        <pc:grpChg chg="mod ord">
          <ac:chgData name="Oren Elmakis" userId="53be47ba-be3d-4dcc-b3e7-efee76867d45" providerId="ADAL" clId="{9B0787AA-42F8-4EA3-A1EB-B4737B04551F}" dt="2021-12-30T12:39:34.570" v="228" actId="20577"/>
          <ac:grpSpMkLst>
            <pc:docMk/>
            <pc:sldMk cId="3349014126" sldId="260"/>
            <ac:grpSpMk id="31" creationId="{DB28EF61-FBF2-4B22-8B47-103F3C16E382}"/>
          </ac:grpSpMkLst>
        </pc:grpChg>
        <pc:grpChg chg="add mod">
          <ac:chgData name="Oren Elmakis" userId="53be47ba-be3d-4dcc-b3e7-efee76867d45" providerId="ADAL" clId="{9B0787AA-42F8-4EA3-A1EB-B4737B04551F}" dt="2021-12-30T12:38:17.159" v="200" actId="571"/>
          <ac:grpSpMkLst>
            <pc:docMk/>
            <pc:sldMk cId="3349014126" sldId="260"/>
            <ac:grpSpMk id="48" creationId="{C29BE4A3-47AA-4355-A770-254A97C85F88}"/>
          </ac:grpSpMkLst>
        </pc:grpChg>
        <pc:cxnChg chg="mod">
          <ac:chgData name="Oren Elmakis" userId="53be47ba-be3d-4dcc-b3e7-efee76867d45" providerId="ADAL" clId="{9B0787AA-42F8-4EA3-A1EB-B4737B04551F}" dt="2021-12-30T12:38:14.414" v="198" actId="478"/>
          <ac:cxnSpMkLst>
            <pc:docMk/>
            <pc:sldMk cId="3349014126" sldId="260"/>
            <ac:cxnSpMk id="3" creationId="{C02FC9A5-47A4-4B6D-808C-789E261E3E1E}"/>
          </ac:cxnSpMkLst>
        </pc:cxnChg>
        <pc:cxnChg chg="mod">
          <ac:chgData name="Oren Elmakis" userId="53be47ba-be3d-4dcc-b3e7-efee76867d45" providerId="ADAL" clId="{9B0787AA-42F8-4EA3-A1EB-B4737B04551F}" dt="2021-12-30T12:39:34.570" v="228" actId="20577"/>
          <ac:cxnSpMkLst>
            <pc:docMk/>
            <pc:sldMk cId="3349014126" sldId="260"/>
            <ac:cxnSpMk id="7" creationId="{BEC4525D-9AB8-4FF9-A4AB-C1D5A7BD42E6}"/>
          </ac:cxnSpMkLst>
        </pc:cxnChg>
        <pc:cxnChg chg="mod">
          <ac:chgData name="Oren Elmakis" userId="53be47ba-be3d-4dcc-b3e7-efee76867d45" providerId="ADAL" clId="{9B0787AA-42F8-4EA3-A1EB-B4737B04551F}" dt="2021-12-30T12:39:34.570" v="228" actId="20577"/>
          <ac:cxnSpMkLst>
            <pc:docMk/>
            <pc:sldMk cId="3349014126" sldId="260"/>
            <ac:cxnSpMk id="10" creationId="{2B43DEA1-AE31-4FA3-BF80-2253255F4A0D}"/>
          </ac:cxnSpMkLst>
        </pc:cxnChg>
        <pc:cxnChg chg="mod">
          <ac:chgData name="Oren Elmakis" userId="53be47ba-be3d-4dcc-b3e7-efee76867d45" providerId="ADAL" clId="{9B0787AA-42F8-4EA3-A1EB-B4737B04551F}" dt="2021-12-30T12:39:34.570" v="228" actId="20577"/>
          <ac:cxnSpMkLst>
            <pc:docMk/>
            <pc:sldMk cId="3349014126" sldId="260"/>
            <ac:cxnSpMk id="14" creationId="{3A1ECD67-5812-4426-BCF2-9B34049B5CAB}"/>
          </ac:cxnSpMkLst>
        </pc:cxnChg>
        <pc:cxnChg chg="mod">
          <ac:chgData name="Oren Elmakis" userId="53be47ba-be3d-4dcc-b3e7-efee76867d45" providerId="ADAL" clId="{9B0787AA-42F8-4EA3-A1EB-B4737B04551F}" dt="2021-12-30T12:39:34.570" v="228" actId="20577"/>
          <ac:cxnSpMkLst>
            <pc:docMk/>
            <pc:sldMk cId="3349014126" sldId="260"/>
            <ac:cxnSpMk id="18" creationId="{BA041267-DFEA-448F-97E3-E627D3099D15}"/>
          </ac:cxnSpMkLst>
        </pc:cxnChg>
        <pc:cxnChg chg="mod">
          <ac:chgData name="Oren Elmakis" userId="53be47ba-be3d-4dcc-b3e7-efee76867d45" providerId="ADAL" clId="{9B0787AA-42F8-4EA3-A1EB-B4737B04551F}" dt="2021-12-30T12:39:34.570" v="228" actId="20577"/>
          <ac:cxnSpMkLst>
            <pc:docMk/>
            <pc:sldMk cId="3349014126" sldId="260"/>
            <ac:cxnSpMk id="19" creationId="{A87E2593-ACAB-4228-BB87-949D2F506BE2}"/>
          </ac:cxnSpMkLst>
        </pc:cxnChg>
        <pc:cxnChg chg="add del mod ord">
          <ac:chgData name="Oren Elmakis" userId="53be47ba-be3d-4dcc-b3e7-efee76867d45" providerId="ADAL" clId="{9B0787AA-42F8-4EA3-A1EB-B4737B04551F}" dt="2021-12-30T12:39:06.679" v="206" actId="478"/>
          <ac:cxnSpMkLst>
            <pc:docMk/>
            <pc:sldMk cId="3349014126" sldId="260"/>
            <ac:cxnSpMk id="32" creationId="{3C51F055-2287-4BD9-99D4-3BE8A2D9A7F5}"/>
          </ac:cxnSpMkLst>
        </pc:cxnChg>
        <pc:cxnChg chg="mod">
          <ac:chgData name="Oren Elmakis" userId="53be47ba-be3d-4dcc-b3e7-efee76867d45" providerId="ADAL" clId="{9B0787AA-42F8-4EA3-A1EB-B4737B04551F}" dt="2021-12-30T12:38:17.159" v="200" actId="571"/>
          <ac:cxnSpMkLst>
            <pc:docMk/>
            <pc:sldMk cId="3349014126" sldId="260"/>
            <ac:cxnSpMk id="51" creationId="{129A8356-21B2-4A21-84C0-786BDE10585D}"/>
          </ac:cxnSpMkLst>
        </pc:cxnChg>
        <pc:cxnChg chg="mod">
          <ac:chgData name="Oren Elmakis" userId="53be47ba-be3d-4dcc-b3e7-efee76867d45" providerId="ADAL" clId="{9B0787AA-42F8-4EA3-A1EB-B4737B04551F}" dt="2021-12-30T12:38:17.159" v="200" actId="571"/>
          <ac:cxnSpMkLst>
            <pc:docMk/>
            <pc:sldMk cId="3349014126" sldId="260"/>
            <ac:cxnSpMk id="53" creationId="{815FE062-F73C-4902-A985-28817BDA0605}"/>
          </ac:cxnSpMkLst>
        </pc:cxnChg>
        <pc:cxnChg chg="mod">
          <ac:chgData name="Oren Elmakis" userId="53be47ba-be3d-4dcc-b3e7-efee76867d45" providerId="ADAL" clId="{9B0787AA-42F8-4EA3-A1EB-B4737B04551F}" dt="2021-12-30T12:38:17.159" v="200" actId="571"/>
          <ac:cxnSpMkLst>
            <pc:docMk/>
            <pc:sldMk cId="3349014126" sldId="260"/>
            <ac:cxnSpMk id="55" creationId="{F814DA2A-AED5-4ACA-8DFB-E8A430905FE9}"/>
          </ac:cxnSpMkLst>
        </pc:cxnChg>
        <pc:cxnChg chg="mod">
          <ac:chgData name="Oren Elmakis" userId="53be47ba-be3d-4dcc-b3e7-efee76867d45" providerId="ADAL" clId="{9B0787AA-42F8-4EA3-A1EB-B4737B04551F}" dt="2021-12-30T12:38:17.159" v="200" actId="571"/>
          <ac:cxnSpMkLst>
            <pc:docMk/>
            <pc:sldMk cId="3349014126" sldId="260"/>
            <ac:cxnSpMk id="56" creationId="{01516EC4-5F38-445A-A6ED-E5A0FB8F3153}"/>
          </ac:cxnSpMkLst>
        </pc:cxnChg>
        <pc:cxnChg chg="mod">
          <ac:chgData name="Oren Elmakis" userId="53be47ba-be3d-4dcc-b3e7-efee76867d45" providerId="ADAL" clId="{9B0787AA-42F8-4EA3-A1EB-B4737B04551F}" dt="2021-12-30T12:38:17.159" v="200" actId="571"/>
          <ac:cxnSpMkLst>
            <pc:docMk/>
            <pc:sldMk cId="3349014126" sldId="260"/>
            <ac:cxnSpMk id="58" creationId="{C6CDE1C8-A4F1-4602-99CE-92EC949473A4}"/>
          </ac:cxnSpMkLst>
        </pc:cxnChg>
        <pc:cxnChg chg="add mod">
          <ac:chgData name="Oren Elmakis" userId="53be47ba-be3d-4dcc-b3e7-efee76867d45" providerId="ADAL" clId="{9B0787AA-42F8-4EA3-A1EB-B4737B04551F}" dt="2021-12-30T12:39:34.570" v="228" actId="20577"/>
          <ac:cxnSpMkLst>
            <pc:docMk/>
            <pc:sldMk cId="3349014126" sldId="260"/>
            <ac:cxnSpMk id="64" creationId="{76DA81C8-16D5-441A-9703-F6FD8B634CA0}"/>
          </ac:cxnSpMkLst>
        </pc:cxnChg>
      </pc:sldChg>
      <pc:sldChg chg="delSp new del mod">
        <pc:chgData name="Oren Elmakis" userId="53be47ba-be3d-4dcc-b3e7-efee76867d45" providerId="ADAL" clId="{9B0787AA-42F8-4EA3-A1EB-B4737B04551F}" dt="2021-12-30T12:55:12.958" v="237" actId="47"/>
        <pc:sldMkLst>
          <pc:docMk/>
          <pc:sldMk cId="2588758497" sldId="261"/>
        </pc:sldMkLst>
        <pc:spChg chg="del">
          <ac:chgData name="Oren Elmakis" userId="53be47ba-be3d-4dcc-b3e7-efee76867d45" providerId="ADAL" clId="{9B0787AA-42F8-4EA3-A1EB-B4737B04551F}" dt="2021-12-30T12:54:35.442" v="232" actId="478"/>
          <ac:spMkLst>
            <pc:docMk/>
            <pc:sldMk cId="2588758497" sldId="261"/>
            <ac:spMk id="2" creationId="{656CCCA7-B14A-47A1-A383-9B3C6C6EE377}"/>
          </ac:spMkLst>
        </pc:spChg>
        <pc:spChg chg="del">
          <ac:chgData name="Oren Elmakis" userId="53be47ba-be3d-4dcc-b3e7-efee76867d45" providerId="ADAL" clId="{9B0787AA-42F8-4EA3-A1EB-B4737B04551F}" dt="2021-12-30T12:54:37.673" v="233" actId="478"/>
          <ac:spMkLst>
            <pc:docMk/>
            <pc:sldMk cId="2588758497" sldId="261"/>
            <ac:spMk id="3" creationId="{09E89871-1D05-4FE9-95BD-7A00FF1F8256}"/>
          </ac:spMkLst>
        </pc:spChg>
      </pc:sldChg>
      <pc:sldChg chg="addSp modSp add mod ord">
        <pc:chgData name="Oren Elmakis" userId="53be47ba-be3d-4dcc-b3e7-efee76867d45" providerId="ADAL" clId="{9B0787AA-42F8-4EA3-A1EB-B4737B04551F}" dt="2021-12-30T12:56:37.156" v="277" actId="1076"/>
        <pc:sldMkLst>
          <pc:docMk/>
          <pc:sldMk cId="3946037851" sldId="261"/>
        </pc:sldMkLst>
        <pc:spChg chg="mod">
          <ac:chgData name="Oren Elmakis" userId="53be47ba-be3d-4dcc-b3e7-efee76867d45" providerId="ADAL" clId="{9B0787AA-42F8-4EA3-A1EB-B4737B04551F}" dt="2021-12-30T12:56:33.958" v="276" actId="20577"/>
          <ac:spMkLst>
            <pc:docMk/>
            <pc:sldMk cId="3946037851" sldId="261"/>
            <ac:spMk id="5" creationId="{58536744-D669-49DC-8181-435BA6DD596D}"/>
          </ac:spMkLst>
        </pc:spChg>
        <pc:spChg chg="mod">
          <ac:chgData name="Oren Elmakis" userId="53be47ba-be3d-4dcc-b3e7-efee76867d45" providerId="ADAL" clId="{9B0787AA-42F8-4EA3-A1EB-B4737B04551F}" dt="2021-12-30T12:56:33.958" v="276" actId="20577"/>
          <ac:spMkLst>
            <pc:docMk/>
            <pc:sldMk cId="3946037851" sldId="261"/>
            <ac:spMk id="12" creationId="{5E4B9D27-9C37-480C-8D17-0F21C791D0CF}"/>
          </ac:spMkLst>
        </pc:spChg>
        <pc:spChg chg="mod">
          <ac:chgData name="Oren Elmakis" userId="53be47ba-be3d-4dcc-b3e7-efee76867d45" providerId="ADAL" clId="{9B0787AA-42F8-4EA3-A1EB-B4737B04551F}" dt="2021-12-30T12:56:37.156" v="277" actId="1076"/>
          <ac:spMkLst>
            <pc:docMk/>
            <pc:sldMk cId="3946037851" sldId="261"/>
            <ac:spMk id="13" creationId="{1C07D9FF-9D49-4048-9414-ACD71FD5DB0F}"/>
          </ac:spMkLst>
        </pc:spChg>
        <pc:spChg chg="mod">
          <ac:chgData name="Oren Elmakis" userId="53be47ba-be3d-4dcc-b3e7-efee76867d45" providerId="ADAL" clId="{9B0787AA-42F8-4EA3-A1EB-B4737B04551F}" dt="2021-12-30T12:56:33.958" v="276" actId="20577"/>
          <ac:spMkLst>
            <pc:docMk/>
            <pc:sldMk cId="3946037851" sldId="261"/>
            <ac:spMk id="14" creationId="{C7B246EB-B564-42FD-B494-52CF6F879AA1}"/>
          </ac:spMkLst>
        </pc:spChg>
        <pc:spChg chg="mod">
          <ac:chgData name="Oren Elmakis" userId="53be47ba-be3d-4dcc-b3e7-efee76867d45" providerId="ADAL" clId="{9B0787AA-42F8-4EA3-A1EB-B4737B04551F}" dt="2021-12-30T12:56:33.958" v="276" actId="20577"/>
          <ac:spMkLst>
            <pc:docMk/>
            <pc:sldMk cId="3946037851" sldId="261"/>
            <ac:spMk id="15" creationId="{FFC22717-1568-44F4-A3AA-98E7F7AD480A}"/>
          </ac:spMkLst>
        </pc:spChg>
        <pc:spChg chg="mod">
          <ac:chgData name="Oren Elmakis" userId="53be47ba-be3d-4dcc-b3e7-efee76867d45" providerId="ADAL" clId="{9B0787AA-42F8-4EA3-A1EB-B4737B04551F}" dt="2021-12-30T12:56:33.958" v="276" actId="20577"/>
          <ac:spMkLst>
            <pc:docMk/>
            <pc:sldMk cId="3946037851" sldId="261"/>
            <ac:spMk id="16" creationId="{F7201315-E606-48FA-920C-C0A956D1A119}"/>
          </ac:spMkLst>
        </pc:spChg>
        <pc:spChg chg="mod">
          <ac:chgData name="Oren Elmakis" userId="53be47ba-be3d-4dcc-b3e7-efee76867d45" providerId="ADAL" clId="{9B0787AA-42F8-4EA3-A1EB-B4737B04551F}" dt="2021-12-30T12:56:33.958" v="276" actId="20577"/>
          <ac:spMkLst>
            <pc:docMk/>
            <pc:sldMk cId="3946037851" sldId="261"/>
            <ac:spMk id="17" creationId="{DB2BDD1C-9F8D-4481-9823-04E314AFECA1}"/>
          </ac:spMkLst>
        </pc:spChg>
        <pc:spChg chg="mod">
          <ac:chgData name="Oren Elmakis" userId="53be47ba-be3d-4dcc-b3e7-efee76867d45" providerId="ADAL" clId="{9B0787AA-42F8-4EA3-A1EB-B4737B04551F}" dt="2021-12-30T12:55:51.154" v="250" actId="20577"/>
          <ac:spMkLst>
            <pc:docMk/>
            <pc:sldMk cId="3946037851" sldId="261"/>
            <ac:spMk id="23" creationId="{C219B965-238D-4294-B607-0FC7C43661CE}"/>
          </ac:spMkLst>
        </pc:spChg>
        <pc:spChg chg="mod">
          <ac:chgData name="Oren Elmakis" userId="53be47ba-be3d-4dcc-b3e7-efee76867d45" providerId="ADAL" clId="{9B0787AA-42F8-4EA3-A1EB-B4737B04551F}" dt="2021-12-30T12:55:53.769" v="252" actId="20577"/>
          <ac:spMkLst>
            <pc:docMk/>
            <pc:sldMk cId="3946037851" sldId="261"/>
            <ac:spMk id="24" creationId="{0F54DC08-6684-46D2-A211-B6449AEFF443}"/>
          </ac:spMkLst>
        </pc:spChg>
        <pc:spChg chg="mod">
          <ac:chgData name="Oren Elmakis" userId="53be47ba-be3d-4dcc-b3e7-efee76867d45" providerId="ADAL" clId="{9B0787AA-42F8-4EA3-A1EB-B4737B04551F}" dt="2021-12-30T12:55:40.983" v="244" actId="1076"/>
          <ac:spMkLst>
            <pc:docMk/>
            <pc:sldMk cId="3946037851" sldId="261"/>
            <ac:spMk id="25" creationId="{3A775489-D2D9-4DDE-A208-5754C253BB18}"/>
          </ac:spMkLst>
        </pc:spChg>
        <pc:spChg chg="mod">
          <ac:chgData name="Oren Elmakis" userId="53be47ba-be3d-4dcc-b3e7-efee76867d45" providerId="ADAL" clId="{9B0787AA-42F8-4EA3-A1EB-B4737B04551F}" dt="2021-12-30T12:55:35.553" v="243" actId="1076"/>
          <ac:spMkLst>
            <pc:docMk/>
            <pc:sldMk cId="3946037851" sldId="261"/>
            <ac:spMk id="26" creationId="{D33376FA-68F8-4058-8CA0-5220ACA1B169}"/>
          </ac:spMkLst>
        </pc:spChg>
        <pc:spChg chg="add mod">
          <ac:chgData name="Oren Elmakis" userId="53be47ba-be3d-4dcc-b3e7-efee76867d45" providerId="ADAL" clId="{9B0787AA-42F8-4EA3-A1EB-B4737B04551F}" dt="2021-12-30T12:55:48.546" v="248" actId="20577"/>
          <ac:spMkLst>
            <pc:docMk/>
            <pc:sldMk cId="3946037851" sldId="261"/>
            <ac:spMk id="37" creationId="{C4E2CC0F-D8CC-4F4A-9FA2-3EDF00D46426}"/>
          </ac:spMkLst>
        </pc:spChg>
        <pc:grpChg chg="mod">
          <ac:chgData name="Oren Elmakis" userId="53be47ba-be3d-4dcc-b3e7-efee76867d45" providerId="ADAL" clId="{9B0787AA-42F8-4EA3-A1EB-B4737B04551F}" dt="2021-12-30T12:56:33.958" v="276" actId="20577"/>
          <ac:grpSpMkLst>
            <pc:docMk/>
            <pc:sldMk cId="3946037851" sldId="261"/>
            <ac:grpSpMk id="4" creationId="{81C63BEF-E64A-469C-B772-C3380B908ECF}"/>
          </ac:grpSpMkLst>
        </pc:grpChg>
        <pc:cxnChg chg="mod">
          <ac:chgData name="Oren Elmakis" userId="53be47ba-be3d-4dcc-b3e7-efee76867d45" providerId="ADAL" clId="{9B0787AA-42F8-4EA3-A1EB-B4737B04551F}" dt="2021-12-30T12:56:33.958" v="276" actId="20577"/>
          <ac:cxnSpMkLst>
            <pc:docMk/>
            <pc:sldMk cId="3946037851" sldId="261"/>
            <ac:cxnSpMk id="6" creationId="{49D79735-B197-4634-86F2-B2658F140E0B}"/>
          </ac:cxnSpMkLst>
        </pc:cxnChg>
        <pc:cxnChg chg="mod">
          <ac:chgData name="Oren Elmakis" userId="53be47ba-be3d-4dcc-b3e7-efee76867d45" providerId="ADAL" clId="{9B0787AA-42F8-4EA3-A1EB-B4737B04551F}" dt="2021-12-30T12:56:33.958" v="276" actId="20577"/>
          <ac:cxnSpMkLst>
            <pc:docMk/>
            <pc:sldMk cId="3946037851" sldId="261"/>
            <ac:cxnSpMk id="7" creationId="{0FD53AEE-4464-4584-96FF-419C6F71075E}"/>
          </ac:cxnSpMkLst>
        </pc:cxnChg>
        <pc:cxnChg chg="mod">
          <ac:chgData name="Oren Elmakis" userId="53be47ba-be3d-4dcc-b3e7-efee76867d45" providerId="ADAL" clId="{9B0787AA-42F8-4EA3-A1EB-B4737B04551F}" dt="2021-12-30T12:56:33.958" v="276" actId="20577"/>
          <ac:cxnSpMkLst>
            <pc:docMk/>
            <pc:sldMk cId="3946037851" sldId="261"/>
            <ac:cxnSpMk id="9" creationId="{668D6341-DE95-43C5-8276-38C533F9B374}"/>
          </ac:cxnSpMkLst>
        </pc:cxnChg>
        <pc:cxnChg chg="mod">
          <ac:chgData name="Oren Elmakis" userId="53be47ba-be3d-4dcc-b3e7-efee76867d45" providerId="ADAL" clId="{9B0787AA-42F8-4EA3-A1EB-B4737B04551F}" dt="2021-12-30T12:56:33.958" v="276" actId="20577"/>
          <ac:cxnSpMkLst>
            <pc:docMk/>
            <pc:sldMk cId="3946037851" sldId="261"/>
            <ac:cxnSpMk id="10" creationId="{5A124D38-D4BA-47A3-A573-5C2DA8BAB4AD}"/>
          </ac:cxnSpMkLst>
        </pc:cxnChg>
        <pc:cxnChg chg="mod">
          <ac:chgData name="Oren Elmakis" userId="53be47ba-be3d-4dcc-b3e7-efee76867d45" providerId="ADAL" clId="{9B0787AA-42F8-4EA3-A1EB-B4737B04551F}" dt="2021-12-30T12:56:33.958" v="276" actId="20577"/>
          <ac:cxnSpMkLst>
            <pc:docMk/>
            <pc:sldMk cId="3946037851" sldId="261"/>
            <ac:cxnSpMk id="11" creationId="{AB70316E-7595-4FD4-8B74-892E13B29533}"/>
          </ac:cxnSpMkLst>
        </pc:cxnChg>
        <pc:cxnChg chg="add mod">
          <ac:chgData name="Oren Elmakis" userId="53be47ba-be3d-4dcc-b3e7-efee76867d45" providerId="ADAL" clId="{9B0787AA-42F8-4EA3-A1EB-B4737B04551F}" dt="2021-12-30T12:55:28.506" v="242"/>
          <ac:cxnSpMkLst>
            <pc:docMk/>
            <pc:sldMk cId="3946037851" sldId="261"/>
            <ac:cxnSpMk id="36" creationId="{CF1DC7E8-E600-4068-908C-C50E30EEDF90}"/>
          </ac:cxnSpMkLst>
        </pc:cxnChg>
        <pc:cxnChg chg="mod">
          <ac:chgData name="Oren Elmakis" userId="53be47ba-be3d-4dcc-b3e7-efee76867d45" providerId="ADAL" clId="{9B0787AA-42F8-4EA3-A1EB-B4737B04551F}" dt="2021-12-30T12:56:33.958" v="276" actId="20577"/>
          <ac:cxnSpMkLst>
            <pc:docMk/>
            <pc:sldMk cId="3946037851" sldId="261"/>
            <ac:cxnSpMk id="39" creationId="{5C904AE2-EFE2-4B05-A747-D7BF96EBBE73}"/>
          </ac:cxnSpMkLst>
        </pc:cxnChg>
      </pc:sldChg>
      <pc:sldChg chg="add del ord">
        <pc:chgData name="Oren Elmakis" userId="53be47ba-be3d-4dcc-b3e7-efee76867d45" providerId="ADAL" clId="{9B0787AA-42F8-4EA3-A1EB-B4737B04551F}" dt="2021-12-30T12:55:15.808" v="238" actId="47"/>
        <pc:sldMkLst>
          <pc:docMk/>
          <pc:sldMk cId="3411774528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91039-45B8-4DF2-94C8-986371C77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F50DE-64EF-486D-A1D1-A556C1E12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4699-80D7-4E38-B5A1-3AAB76D9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E5E8-5F3B-4164-948B-2BD97B5CFE0B}" type="datetimeFigureOut">
              <a:rPr lang="en-IL" smtClean="0"/>
              <a:t>30/12/2021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58A2C-B61F-44AF-8909-4B6B48313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AF96C-EB5C-43A9-A67C-51763570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6A2F-EC02-4E21-A64C-6E5B7C8B05E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6036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9B5D8-36E5-441F-813C-7D6A0BFF6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777CA-F1AF-4A61-A510-D1963DC34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987CD-BB8B-483B-A8B6-77BEF703A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E5E8-5F3B-4164-948B-2BD97B5CFE0B}" type="datetimeFigureOut">
              <a:rPr lang="en-IL" smtClean="0"/>
              <a:t>30/12/2021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83C11-847F-47F3-B6A3-23D13B69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A6C6-0FE5-4B64-A314-40C20448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6A2F-EC02-4E21-A64C-6E5B7C8B05E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7409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E2EA0A-1459-4F62-9843-166B0FB1A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2B231-3E7D-4A24-A617-4F425EC3C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5E5C5-5D37-4D62-9F47-CF56DD65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E5E8-5F3B-4164-948B-2BD97B5CFE0B}" type="datetimeFigureOut">
              <a:rPr lang="en-IL" smtClean="0"/>
              <a:t>30/12/2021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0BABC-A298-415D-9B3D-3B9DBD7C3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04D31-EAF4-45A5-AB16-BF70A4D4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6A2F-EC02-4E21-A64C-6E5B7C8B05E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8204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6954E-0880-4AE4-A525-3FFACBD4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07364-6490-4559-A809-4A68AE9D2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6E9E5-B45F-4F64-BE35-3F2390B81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E5E8-5F3B-4164-948B-2BD97B5CFE0B}" type="datetimeFigureOut">
              <a:rPr lang="en-IL" smtClean="0"/>
              <a:t>30/12/2021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E60EC-7637-46D2-9F24-335C1F0B9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775B0-2AB6-49D1-B42C-FD7D9B75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6A2F-EC02-4E21-A64C-6E5B7C8B05E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3758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BE67B-E31E-479A-856C-C1A7823B3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F2BFD-2889-4F51-8AF9-6A1F1372D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C1506-3CC3-4D7C-8E86-034FAA11D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E5E8-5F3B-4164-948B-2BD97B5CFE0B}" type="datetimeFigureOut">
              <a:rPr lang="en-IL" smtClean="0"/>
              <a:t>30/12/2021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9A968-38EF-47D3-A4C2-A6535C6C1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5D012-D46E-46CC-BE76-BB5EF2BB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6A2F-EC02-4E21-A64C-6E5B7C8B05E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3086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667A4-B6B1-486D-B560-60DE5E1F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D0D63-3A28-46EF-965C-6B79CD76C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6B20A-8837-4CBB-B32F-FD6687D05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2B2D7-979F-48A6-A67A-857ACEDB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E5E8-5F3B-4164-948B-2BD97B5CFE0B}" type="datetimeFigureOut">
              <a:rPr lang="en-IL" smtClean="0"/>
              <a:t>30/12/2021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C0A3F-36D3-4C18-8B98-29F2A746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65474-07D4-4B45-8F26-D83524AC6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6A2F-EC02-4E21-A64C-6E5B7C8B05E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4069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8B2B7-209B-445E-AD0C-A84B82869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061C5-159F-4BAB-91B6-B6A013587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C5459-BC74-4CE9-B1BF-C99756A1B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DB7A44-943F-4B11-8B24-1C66A1307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D8D252-B4BC-4C75-B8A1-12627A9754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4EE0E-E49B-49CD-AAB2-37D13AEA7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E5E8-5F3B-4164-948B-2BD97B5CFE0B}" type="datetimeFigureOut">
              <a:rPr lang="en-IL" smtClean="0"/>
              <a:t>30/12/2021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148019-4553-41A1-897D-28FA575C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D6437F-2BFB-48FB-8987-1B91F585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6A2F-EC02-4E21-A64C-6E5B7C8B05E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0075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6E21-90BD-40A6-8F0F-371692D5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274D0C-595F-4925-B60D-A4FBB251B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E5E8-5F3B-4164-948B-2BD97B5CFE0B}" type="datetimeFigureOut">
              <a:rPr lang="en-IL" smtClean="0"/>
              <a:t>30/12/2021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9FFF8-209A-4AD4-A89C-5823B0343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99B9D-9E0D-4EA0-9624-8E0CA235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6A2F-EC02-4E21-A64C-6E5B7C8B05E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469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E5F50B-095D-4AB3-BA4C-EEFCB86A6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E5E8-5F3B-4164-948B-2BD97B5CFE0B}" type="datetimeFigureOut">
              <a:rPr lang="en-IL" smtClean="0"/>
              <a:t>30/12/2021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1123F3-8FA1-40A9-BF95-580B9B5BF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E7AB7-DAF1-4F21-A30B-98BEC6A4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6A2F-EC02-4E21-A64C-6E5B7C8B05E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713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AFC43-558F-4BE0-B146-7CB6646E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1F68E-705C-4D91-B88A-F65442A32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888D6-2004-47EE-8CAC-EE8644ECA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B25E2-07DA-4ADA-B3A7-4A80C0E4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E5E8-5F3B-4164-948B-2BD97B5CFE0B}" type="datetimeFigureOut">
              <a:rPr lang="en-IL" smtClean="0"/>
              <a:t>30/12/2021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E83FE-5BA7-4270-9FE2-3614100DC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596D1-D6F2-4BFC-A9EE-EEC448961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6A2F-EC02-4E21-A64C-6E5B7C8B05E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4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21C13-9CD8-4C09-A7F8-27E87F3F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9E01F0-659D-4182-95AF-BA4EB0F7F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EC6D0-DA8C-46C1-93D8-6FF5AFF96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F01A1-F7D4-4FDD-9616-EE46B3E29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E5E8-5F3B-4164-948B-2BD97B5CFE0B}" type="datetimeFigureOut">
              <a:rPr lang="en-IL" smtClean="0"/>
              <a:t>30/12/2021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31298-7DC1-4E3B-BD0F-B770FFD2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078DC-4A59-41FF-8252-E92BF80AB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6A2F-EC02-4E21-A64C-6E5B7C8B05E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9253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332213-C742-422A-9AD8-356280E69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4755F-2368-4E14-8E7A-CA3F8DA13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50AEC-AC13-4F42-8A5C-FF6362EB7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AE5E8-5F3B-4164-948B-2BD97B5CFE0B}" type="datetimeFigureOut">
              <a:rPr lang="en-IL" smtClean="0"/>
              <a:t>30/12/2021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8E81C-DECD-42F6-9303-8948EA812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B3799-6FB0-470E-9437-1B42610F2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E6A2F-EC02-4E21-A64C-6E5B7C8B05E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8244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6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6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24.png"/><Relationship Id="rId5" Type="http://schemas.openxmlformats.org/officeDocument/2006/relationships/image" Target="../media/image32.png"/><Relationship Id="rId15" Type="http://schemas.openxmlformats.org/officeDocument/2006/relationships/image" Target="../media/image38.png"/><Relationship Id="rId10" Type="http://schemas.openxmlformats.org/officeDocument/2006/relationships/image" Target="../media/image35.png"/><Relationship Id="rId4" Type="http://schemas.openxmlformats.org/officeDocument/2006/relationships/image" Target="../media/image31.png"/><Relationship Id="rId9" Type="http://schemas.openxmlformats.org/officeDocument/2006/relationships/image" Target="../media/image21.png"/><Relationship Id="rId1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6.png"/><Relationship Id="rId3" Type="http://schemas.openxmlformats.org/officeDocument/2006/relationships/image" Target="../media/image39.png"/><Relationship Id="rId7" Type="http://schemas.openxmlformats.org/officeDocument/2006/relationships/image" Target="../media/image34.png"/><Relationship Id="rId12" Type="http://schemas.openxmlformats.org/officeDocument/2006/relationships/image" Target="../media/image4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24.png"/><Relationship Id="rId5" Type="http://schemas.openxmlformats.org/officeDocument/2006/relationships/image" Target="../media/image32.png"/><Relationship Id="rId10" Type="http://schemas.openxmlformats.org/officeDocument/2006/relationships/image" Target="../media/image35.png"/><Relationship Id="rId4" Type="http://schemas.openxmlformats.org/officeDocument/2006/relationships/image" Target="../media/image31.png"/><Relationship Id="rId9" Type="http://schemas.openxmlformats.org/officeDocument/2006/relationships/image" Target="../media/image21.png"/><Relationship Id="rId1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26.png"/><Relationship Id="rId3" Type="http://schemas.openxmlformats.org/officeDocument/2006/relationships/image" Target="../media/image30.png"/><Relationship Id="rId7" Type="http://schemas.openxmlformats.org/officeDocument/2006/relationships/image" Target="../media/image43.png"/><Relationship Id="rId12" Type="http://schemas.openxmlformats.org/officeDocument/2006/relationships/image" Target="../media/image24.png"/><Relationship Id="rId17" Type="http://schemas.openxmlformats.org/officeDocument/2006/relationships/image" Target="../media/image45.png"/><Relationship Id="rId2" Type="http://schemas.openxmlformats.org/officeDocument/2006/relationships/image" Target="../media/image42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5.png"/><Relationship Id="rId5" Type="http://schemas.openxmlformats.org/officeDocument/2006/relationships/image" Target="../media/image32.png"/><Relationship Id="rId15" Type="http://schemas.openxmlformats.org/officeDocument/2006/relationships/image" Target="../media/image38.png"/><Relationship Id="rId10" Type="http://schemas.openxmlformats.org/officeDocument/2006/relationships/image" Target="../media/image21.png"/><Relationship Id="rId4" Type="http://schemas.openxmlformats.org/officeDocument/2006/relationships/image" Target="../media/image31.png"/><Relationship Id="rId9" Type="http://schemas.openxmlformats.org/officeDocument/2006/relationships/image" Target="../media/image20.png"/><Relationship Id="rId1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49.png"/><Relationship Id="rId3" Type="http://schemas.openxmlformats.org/officeDocument/2006/relationships/image" Target="../media/image47.png"/><Relationship Id="rId7" Type="http://schemas.openxmlformats.org/officeDocument/2006/relationships/image" Target="../media/image48.png"/><Relationship Id="rId12" Type="http://schemas.openxmlformats.org/officeDocument/2006/relationships/image" Target="../media/image24.png"/><Relationship Id="rId17" Type="http://schemas.openxmlformats.org/officeDocument/2006/relationships/image" Target="../media/image52.png"/><Relationship Id="rId2" Type="http://schemas.openxmlformats.org/officeDocument/2006/relationships/image" Target="../media/image46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32.png"/><Relationship Id="rId15" Type="http://schemas.openxmlformats.org/officeDocument/2006/relationships/image" Target="../media/image50.png"/><Relationship Id="rId10" Type="http://schemas.openxmlformats.org/officeDocument/2006/relationships/image" Target="../media/image22.png"/><Relationship Id="rId4" Type="http://schemas.openxmlformats.org/officeDocument/2006/relationships/image" Target="../media/image31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DB28EF61-FBF2-4B22-8B47-103F3C16E382}"/>
              </a:ext>
            </a:extLst>
          </p:cNvPr>
          <p:cNvGrpSpPr/>
          <p:nvPr/>
        </p:nvGrpSpPr>
        <p:grpSpPr>
          <a:xfrm>
            <a:off x="2128523" y="183572"/>
            <a:ext cx="4761041" cy="4154728"/>
            <a:chOff x="1401342" y="-1375848"/>
            <a:chExt cx="6787315" cy="688954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7D989FB-FF16-40B5-AEE1-14F1C753C262}"/>
                </a:ext>
              </a:extLst>
            </p:cNvPr>
            <p:cNvSpPr/>
            <p:nvPr/>
          </p:nvSpPr>
          <p:spPr>
            <a:xfrm>
              <a:off x="4230806" y="1746913"/>
              <a:ext cx="2620370" cy="262037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EC4525D-9AB8-4FF9-A4AB-C1D5A7BD42E6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6851176" y="3057098"/>
              <a:ext cx="133748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B43DEA1-AE31-4FA3-BF80-2253255F4A0D}"/>
                </a:ext>
              </a:extLst>
            </p:cNvPr>
            <p:cNvCxnSpPr>
              <a:cxnSpLocks/>
            </p:cNvCxnSpPr>
            <p:nvPr/>
          </p:nvCxnSpPr>
          <p:spPr>
            <a:xfrm>
              <a:off x="2893325" y="3113963"/>
              <a:ext cx="133748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4FF5AD2-3FD3-404B-AF6F-70C68B63663B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5540991" y="4367283"/>
              <a:ext cx="0" cy="114641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A1ECD67-5812-4426-BCF2-9B34049B5CAB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5540991" y="600503"/>
              <a:ext cx="0" cy="114641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A041267-DFEA-448F-97E3-E627D3099D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3342" y="-267376"/>
              <a:ext cx="2624990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87E2593-ACAB-4228-BB87-949D2F506B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83934" y="1801276"/>
              <a:ext cx="13194" cy="2449711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52EAD7C-A656-48B2-B53B-CD3C1D57EE95}"/>
                    </a:ext>
                  </a:extLst>
                </p:cNvPr>
                <p:cNvSpPr txBox="1"/>
                <p:nvPr/>
              </p:nvSpPr>
              <p:spPr>
                <a:xfrm>
                  <a:off x="1401342" y="2637716"/>
                  <a:ext cx="5944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52EAD7C-A656-48B2-B53B-CD3C1D57EE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1342" y="2637716"/>
                  <a:ext cx="594457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18841" b="-7567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5B4538E-DED3-4D89-9BD8-C8189A763707}"/>
                    </a:ext>
                  </a:extLst>
                </p:cNvPr>
                <p:cNvSpPr txBox="1"/>
                <p:nvPr/>
              </p:nvSpPr>
              <p:spPr>
                <a:xfrm>
                  <a:off x="5288443" y="-1375848"/>
                  <a:ext cx="840601" cy="10729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f>
                              <m:fPr>
                                <m:ctrl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num>
                              <m:den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5B4538E-DED3-4D89-9BD8-C8189A7637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8443" y="-1375848"/>
                  <a:ext cx="840601" cy="107294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B69BBF1-1E2F-44ED-BD6B-6BB3704D8DF5}"/>
                    </a:ext>
                  </a:extLst>
                </p:cNvPr>
                <p:cNvSpPr txBox="1"/>
                <p:nvPr/>
              </p:nvSpPr>
              <p:spPr>
                <a:xfrm>
                  <a:off x="2929224" y="2422058"/>
                  <a:ext cx="1057515" cy="6326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IL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B69BBF1-1E2F-44ED-BD6B-6BB3704D8D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9224" y="2422058"/>
                  <a:ext cx="1057515" cy="632644"/>
                </a:xfrm>
                <a:prstGeom prst="rect">
                  <a:avLst/>
                </a:prstGeom>
                <a:blipFill>
                  <a:blip r:embed="rId4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83445D8-8709-40CE-99FF-9F403973469E}"/>
                    </a:ext>
                  </a:extLst>
                </p:cNvPr>
                <p:cNvSpPr txBox="1"/>
                <p:nvPr/>
              </p:nvSpPr>
              <p:spPr>
                <a:xfrm>
                  <a:off x="6878472" y="2422058"/>
                  <a:ext cx="1222051" cy="6326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IL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83445D8-8709-40CE-99FF-9F40397346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8472" y="2422058"/>
                  <a:ext cx="1222051" cy="632644"/>
                </a:xfrm>
                <a:prstGeom prst="rect">
                  <a:avLst/>
                </a:prstGeom>
                <a:blipFill>
                  <a:blip r:embed="rId5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A8A9A89-FFFD-492C-8901-3D3B8134ED1B}"/>
                    </a:ext>
                  </a:extLst>
                </p:cNvPr>
                <p:cNvSpPr txBox="1"/>
                <p:nvPr/>
              </p:nvSpPr>
              <p:spPr>
                <a:xfrm>
                  <a:off x="5548158" y="876142"/>
                  <a:ext cx="1232928" cy="6488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IL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A8A9A89-FFFD-492C-8901-3D3B8134ED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8158" y="876142"/>
                  <a:ext cx="1232928" cy="648805"/>
                </a:xfrm>
                <a:prstGeom prst="rect">
                  <a:avLst/>
                </a:prstGeom>
                <a:blipFill>
                  <a:blip r:embed="rId6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5108D7D-2B10-4F51-802A-5F17CE9F60C7}"/>
                    </a:ext>
                  </a:extLst>
                </p:cNvPr>
                <p:cNvSpPr txBox="1"/>
                <p:nvPr/>
              </p:nvSpPr>
              <p:spPr>
                <a:xfrm>
                  <a:off x="5663575" y="4601446"/>
                  <a:ext cx="1068392" cy="6488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IL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5108D7D-2B10-4F51-802A-5F17CE9F60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3575" y="4601446"/>
                  <a:ext cx="1068392" cy="648805"/>
                </a:xfrm>
                <a:prstGeom prst="rect">
                  <a:avLst/>
                </a:prstGeom>
                <a:blipFill>
                  <a:blip r:embed="rId7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A922DD5-3431-4E8A-A066-BF3812CD7947}"/>
                  </a:ext>
                </a:extLst>
              </p:cNvPr>
              <p:cNvSpPr txBox="1"/>
              <p:nvPr/>
            </p:nvSpPr>
            <p:spPr>
              <a:xfrm>
                <a:off x="4692796" y="2761097"/>
                <a:ext cx="54482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A922DD5-3431-4E8A-A066-BF3812CD7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796" y="2761097"/>
                <a:ext cx="544829" cy="391646"/>
              </a:xfrm>
              <a:prstGeom prst="rect">
                <a:avLst/>
              </a:prstGeom>
              <a:blipFill>
                <a:blip r:embed="rId8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7A50867-84BF-47F0-9C6E-8C320E0BD64B}"/>
                  </a:ext>
                </a:extLst>
              </p:cNvPr>
              <p:cNvSpPr txBox="1"/>
              <p:nvPr/>
            </p:nvSpPr>
            <p:spPr>
              <a:xfrm>
                <a:off x="5289906" y="2416913"/>
                <a:ext cx="76444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7A50867-84BF-47F0-9C6E-8C320E0BD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906" y="2416913"/>
                <a:ext cx="764440" cy="391646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7C19A8D-E9D3-4A8E-9404-9FDE98FFEED7}"/>
                  </a:ext>
                </a:extLst>
              </p:cNvPr>
              <p:cNvSpPr txBox="1"/>
              <p:nvPr/>
            </p:nvSpPr>
            <p:spPr>
              <a:xfrm>
                <a:off x="4668099" y="3238787"/>
                <a:ext cx="76444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7C19A8D-E9D3-4A8E-9404-9FDE98FFE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099" y="3238787"/>
                <a:ext cx="764440" cy="391646"/>
              </a:xfrm>
              <a:prstGeom prst="rect">
                <a:avLst/>
              </a:prstGeom>
              <a:blipFill>
                <a:blip r:embed="rId1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6AAEADA-75CA-4935-A3BE-A426CA566228}"/>
                  </a:ext>
                </a:extLst>
              </p:cNvPr>
              <p:cNvSpPr txBox="1"/>
              <p:nvPr/>
            </p:nvSpPr>
            <p:spPr>
              <a:xfrm>
                <a:off x="4645382" y="2045625"/>
                <a:ext cx="76444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6AAEADA-75CA-4935-A3BE-A426CA566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382" y="2045625"/>
                <a:ext cx="764440" cy="391646"/>
              </a:xfrm>
              <a:prstGeom prst="rect">
                <a:avLst/>
              </a:prstGeom>
              <a:blipFill>
                <a:blip r:embed="rId11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486B6C-DCD5-4595-84A7-11B7C1924B6F}"/>
                  </a:ext>
                </a:extLst>
              </p:cNvPr>
              <p:cNvSpPr txBox="1"/>
              <p:nvPr/>
            </p:nvSpPr>
            <p:spPr>
              <a:xfrm>
                <a:off x="4072619" y="2457338"/>
                <a:ext cx="463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486B6C-DCD5-4595-84A7-11B7C1924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619" y="2457338"/>
                <a:ext cx="46333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9A44B64-768F-4D82-809D-99A41F6F99EF}"/>
                  </a:ext>
                </a:extLst>
              </p:cNvPr>
              <p:cNvSpPr txBox="1"/>
              <p:nvPr/>
            </p:nvSpPr>
            <p:spPr>
              <a:xfrm>
                <a:off x="4623642" y="1651764"/>
                <a:ext cx="466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9A44B64-768F-4D82-809D-99A41F6F9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642" y="1651764"/>
                <a:ext cx="46621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AD0F6E2-B66F-4575-A002-7218E4DF4ACA}"/>
                  </a:ext>
                </a:extLst>
              </p:cNvPr>
              <p:cNvSpPr txBox="1"/>
              <p:nvPr/>
            </p:nvSpPr>
            <p:spPr>
              <a:xfrm>
                <a:off x="6271174" y="2983856"/>
                <a:ext cx="466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AD0F6E2-B66F-4575-A002-7218E4DF4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174" y="2983856"/>
                <a:ext cx="46621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80B4408-D521-4A24-BFDD-2D81993AC54C}"/>
                  </a:ext>
                </a:extLst>
              </p:cNvPr>
              <p:cNvSpPr txBox="1"/>
              <p:nvPr/>
            </p:nvSpPr>
            <p:spPr>
              <a:xfrm>
                <a:off x="4595001" y="3701789"/>
                <a:ext cx="466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80B4408-D521-4A24-BFDD-2D81993AC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001" y="3701789"/>
                <a:ext cx="46621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F28A08C-711A-4CF6-94E6-2CB440FE2A67}"/>
                  </a:ext>
                </a:extLst>
              </p:cNvPr>
              <p:cNvSpPr txBox="1"/>
              <p:nvPr/>
            </p:nvSpPr>
            <p:spPr>
              <a:xfrm>
                <a:off x="3672728" y="2920484"/>
                <a:ext cx="4656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F28A08C-711A-4CF6-94E6-2CB440FE2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728" y="2920484"/>
                <a:ext cx="46564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Multiplication Sign 43">
            <a:extLst>
              <a:ext uri="{FF2B5EF4-FFF2-40B4-BE49-F238E27FC236}">
                <a16:creationId xmlns:a16="http://schemas.microsoft.com/office/drawing/2014/main" id="{3FFD5DBF-05A8-46FC-B347-0B3D41DEF249}"/>
              </a:ext>
            </a:extLst>
          </p:cNvPr>
          <p:cNvSpPr/>
          <p:nvPr/>
        </p:nvSpPr>
        <p:spPr>
          <a:xfrm>
            <a:off x="4910408" y="1936566"/>
            <a:ext cx="243840" cy="243840"/>
          </a:xfrm>
          <a:prstGeom prst="mathMultiply">
            <a:avLst>
              <a:gd name="adj1" fmla="val 32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5" name="Multiplication Sign 44">
            <a:extLst>
              <a:ext uri="{FF2B5EF4-FFF2-40B4-BE49-F238E27FC236}">
                <a16:creationId xmlns:a16="http://schemas.microsoft.com/office/drawing/2014/main" id="{0D28ECAF-3127-434B-ABF5-214F5A5BAB77}"/>
              </a:ext>
            </a:extLst>
          </p:cNvPr>
          <p:cNvSpPr/>
          <p:nvPr/>
        </p:nvSpPr>
        <p:spPr>
          <a:xfrm>
            <a:off x="5814658" y="2730031"/>
            <a:ext cx="243840" cy="243840"/>
          </a:xfrm>
          <a:prstGeom prst="mathMultiply">
            <a:avLst>
              <a:gd name="adj1" fmla="val 32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6" name="Multiplication Sign 45">
            <a:extLst>
              <a:ext uri="{FF2B5EF4-FFF2-40B4-BE49-F238E27FC236}">
                <a16:creationId xmlns:a16="http://schemas.microsoft.com/office/drawing/2014/main" id="{C60307F1-A0B7-4E3E-926A-D8C29B00B338}"/>
              </a:ext>
            </a:extLst>
          </p:cNvPr>
          <p:cNvSpPr/>
          <p:nvPr/>
        </p:nvSpPr>
        <p:spPr>
          <a:xfrm>
            <a:off x="4918222" y="2739543"/>
            <a:ext cx="243840" cy="243840"/>
          </a:xfrm>
          <a:prstGeom prst="mathMultiply">
            <a:avLst>
              <a:gd name="adj1" fmla="val 32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7" name="Multiplication Sign 46">
            <a:extLst>
              <a:ext uri="{FF2B5EF4-FFF2-40B4-BE49-F238E27FC236}">
                <a16:creationId xmlns:a16="http://schemas.microsoft.com/office/drawing/2014/main" id="{1D52B68A-99A1-4359-8489-372FAEA5E186}"/>
              </a:ext>
            </a:extLst>
          </p:cNvPr>
          <p:cNvSpPr/>
          <p:nvPr/>
        </p:nvSpPr>
        <p:spPr>
          <a:xfrm>
            <a:off x="3996320" y="2757372"/>
            <a:ext cx="243840" cy="243840"/>
          </a:xfrm>
          <a:prstGeom prst="mathMultiply">
            <a:avLst>
              <a:gd name="adj1" fmla="val 32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8" name="Multiplication Sign 47">
            <a:extLst>
              <a:ext uri="{FF2B5EF4-FFF2-40B4-BE49-F238E27FC236}">
                <a16:creationId xmlns:a16="http://schemas.microsoft.com/office/drawing/2014/main" id="{54CE3217-204F-4B8A-8794-F5BDE9CA0984}"/>
              </a:ext>
            </a:extLst>
          </p:cNvPr>
          <p:cNvSpPr/>
          <p:nvPr/>
        </p:nvSpPr>
        <p:spPr>
          <a:xfrm>
            <a:off x="4906160" y="3533300"/>
            <a:ext cx="243840" cy="243840"/>
          </a:xfrm>
          <a:prstGeom prst="mathMultiply">
            <a:avLst>
              <a:gd name="adj1" fmla="val 32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6EC7B1F-427E-4595-A933-DF5FEEE1E51E}"/>
              </a:ext>
            </a:extLst>
          </p:cNvPr>
          <p:cNvCxnSpPr/>
          <p:nvPr/>
        </p:nvCxnSpPr>
        <p:spPr>
          <a:xfrm>
            <a:off x="4108048" y="839173"/>
            <a:ext cx="0" cy="12064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C5BB984-50C3-43BD-9360-2AC66F7AF45F}"/>
              </a:ext>
            </a:extLst>
          </p:cNvPr>
          <p:cNvCxnSpPr/>
          <p:nvPr/>
        </p:nvCxnSpPr>
        <p:spPr>
          <a:xfrm>
            <a:off x="5937001" y="852034"/>
            <a:ext cx="0" cy="12064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18B9800-B0D5-497F-AB3B-EBBB72AB285E}"/>
              </a:ext>
            </a:extLst>
          </p:cNvPr>
          <p:cNvCxnSpPr>
            <a:cxnSpLocks/>
          </p:cNvCxnSpPr>
          <p:nvPr/>
        </p:nvCxnSpPr>
        <p:spPr>
          <a:xfrm flipH="1">
            <a:off x="2567682" y="2066748"/>
            <a:ext cx="150493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AF65AAE-3A66-4EE8-A76B-C71503A5A51D}"/>
              </a:ext>
            </a:extLst>
          </p:cNvPr>
          <p:cNvCxnSpPr>
            <a:cxnSpLocks/>
          </p:cNvCxnSpPr>
          <p:nvPr/>
        </p:nvCxnSpPr>
        <p:spPr>
          <a:xfrm flipH="1">
            <a:off x="2567682" y="3616921"/>
            <a:ext cx="150493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654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1C63BEF-E64A-469C-B772-C3380B908ECF}"/>
              </a:ext>
            </a:extLst>
          </p:cNvPr>
          <p:cNvGrpSpPr/>
          <p:nvPr/>
        </p:nvGrpSpPr>
        <p:grpSpPr>
          <a:xfrm>
            <a:off x="2128523" y="410503"/>
            <a:ext cx="4761041" cy="4014923"/>
            <a:chOff x="1401342" y="-999542"/>
            <a:chExt cx="6787315" cy="66577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8536744-D669-49DC-8181-435BA6DD596D}"/>
                </a:ext>
              </a:extLst>
            </p:cNvPr>
            <p:cNvSpPr/>
            <p:nvPr/>
          </p:nvSpPr>
          <p:spPr>
            <a:xfrm>
              <a:off x="4230806" y="1746913"/>
              <a:ext cx="2620370" cy="262037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9D79735-B197-4634-86F2-B2658F140E0B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6851176" y="3057098"/>
              <a:ext cx="133748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FD53AEE-4464-4584-96FF-419C6F71075E}"/>
                </a:ext>
              </a:extLst>
            </p:cNvPr>
            <p:cNvCxnSpPr>
              <a:cxnSpLocks/>
            </p:cNvCxnSpPr>
            <p:nvPr/>
          </p:nvCxnSpPr>
          <p:spPr>
            <a:xfrm>
              <a:off x="2893325" y="3113963"/>
              <a:ext cx="133748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68D6341-DE95-43C5-8276-38C533F9B374}"/>
                </a:ext>
              </a:extLst>
            </p:cNvPr>
            <p:cNvCxnSpPr>
              <a:cxnSpLocks/>
            </p:cNvCxnSpPr>
            <p:nvPr/>
          </p:nvCxnSpPr>
          <p:spPr>
            <a:xfrm>
              <a:off x="5577259" y="496162"/>
              <a:ext cx="0" cy="117504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A124D38-D4BA-47A3-A573-5C2DA8BAB4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3342" y="-267376"/>
              <a:ext cx="2624990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B70316E-7595-4FD4-8B74-892E13B295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83934" y="1801276"/>
              <a:ext cx="13194" cy="2449711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E4B9D27-9C37-480C-8D17-0F21C791D0CF}"/>
                    </a:ext>
                  </a:extLst>
                </p:cNvPr>
                <p:cNvSpPr txBox="1"/>
                <p:nvPr/>
              </p:nvSpPr>
              <p:spPr>
                <a:xfrm>
                  <a:off x="1401342" y="2637716"/>
                  <a:ext cx="855043" cy="10130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IL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E4B9D27-9C37-480C-8D17-0F21C791D0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1342" y="2637716"/>
                  <a:ext cx="855043" cy="101308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C07D9FF-9D49-4048-9414-ACD71FD5DB0F}"/>
                    </a:ext>
                  </a:extLst>
                </p:cNvPr>
                <p:cNvSpPr txBox="1"/>
                <p:nvPr/>
              </p:nvSpPr>
              <p:spPr>
                <a:xfrm>
                  <a:off x="5262443" y="-999542"/>
                  <a:ext cx="721129" cy="612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IL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C07D9FF-9D49-4048-9414-ACD71FD5DB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443" y="-999542"/>
                  <a:ext cx="721129" cy="61244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7B246EB-B564-42FD-B494-52CF6F879AA1}"/>
                    </a:ext>
                  </a:extLst>
                </p:cNvPr>
                <p:cNvSpPr txBox="1"/>
                <p:nvPr/>
              </p:nvSpPr>
              <p:spPr>
                <a:xfrm>
                  <a:off x="2929224" y="2422058"/>
                  <a:ext cx="1057515" cy="6326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IL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B69BBF1-1E2F-44ED-BD6B-6BB3704D8D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9224" y="2422058"/>
                  <a:ext cx="1057515" cy="632644"/>
                </a:xfrm>
                <a:prstGeom prst="rect">
                  <a:avLst/>
                </a:prstGeom>
                <a:blipFill>
                  <a:blip r:embed="rId4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FC22717-1568-44F4-A3AA-98E7F7AD480A}"/>
                    </a:ext>
                  </a:extLst>
                </p:cNvPr>
                <p:cNvSpPr txBox="1"/>
                <p:nvPr/>
              </p:nvSpPr>
              <p:spPr>
                <a:xfrm>
                  <a:off x="6878472" y="2422058"/>
                  <a:ext cx="1222051" cy="6326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IL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83445D8-8709-40CE-99FF-9F40397346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8472" y="2422058"/>
                  <a:ext cx="1222051" cy="632644"/>
                </a:xfrm>
                <a:prstGeom prst="rect">
                  <a:avLst/>
                </a:prstGeom>
                <a:blipFill>
                  <a:blip r:embed="rId5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7201315-E606-48FA-920C-C0A956D1A119}"/>
                    </a:ext>
                  </a:extLst>
                </p:cNvPr>
                <p:cNvSpPr txBox="1"/>
                <p:nvPr/>
              </p:nvSpPr>
              <p:spPr>
                <a:xfrm>
                  <a:off x="5566639" y="307430"/>
                  <a:ext cx="1068392" cy="6488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IL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7201315-E606-48FA-920C-C0A956D1A1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6639" y="307430"/>
                  <a:ext cx="1068392" cy="648805"/>
                </a:xfrm>
                <a:prstGeom prst="rect">
                  <a:avLst/>
                </a:prstGeom>
                <a:blipFill>
                  <a:blip r:embed="rId6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B2BDD1C-9F8D-4481-9823-04E314AFECA1}"/>
                    </a:ext>
                  </a:extLst>
                </p:cNvPr>
                <p:cNvSpPr txBox="1"/>
                <p:nvPr/>
              </p:nvSpPr>
              <p:spPr>
                <a:xfrm>
                  <a:off x="5663575" y="4601446"/>
                  <a:ext cx="1232928" cy="6488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IL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B2BDD1C-9F8D-4481-9823-04E314AFEC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3575" y="4601446"/>
                  <a:ext cx="1232928" cy="648805"/>
                </a:xfrm>
                <a:prstGeom prst="rect">
                  <a:avLst/>
                </a:prstGeom>
                <a:blipFill>
                  <a:blip r:embed="rId7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C904AE2-EFE2-4B05-A747-D7BF96EBBE73}"/>
                </a:ext>
              </a:extLst>
            </p:cNvPr>
            <p:cNvCxnSpPr>
              <a:cxnSpLocks/>
            </p:cNvCxnSpPr>
            <p:nvPr/>
          </p:nvCxnSpPr>
          <p:spPr>
            <a:xfrm>
              <a:off x="5534254" y="4483123"/>
              <a:ext cx="0" cy="117504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B8404FA-780B-4D00-822B-52BB5261A028}"/>
                  </a:ext>
                </a:extLst>
              </p:cNvPr>
              <p:cNvSpPr txBox="1"/>
              <p:nvPr/>
            </p:nvSpPr>
            <p:spPr>
              <a:xfrm>
                <a:off x="4692796" y="2761097"/>
                <a:ext cx="54482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B8404FA-780B-4D00-822B-52BB5261A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796" y="2761097"/>
                <a:ext cx="544829" cy="391646"/>
              </a:xfrm>
              <a:prstGeom prst="rect">
                <a:avLst/>
              </a:prstGeom>
              <a:blipFill>
                <a:blip r:embed="rId8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66C36D1-9EB9-4C6A-854E-0C95FF699168}"/>
                  </a:ext>
                </a:extLst>
              </p:cNvPr>
              <p:cNvSpPr txBox="1"/>
              <p:nvPr/>
            </p:nvSpPr>
            <p:spPr>
              <a:xfrm>
                <a:off x="5289906" y="2416913"/>
                <a:ext cx="76444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66C36D1-9EB9-4C6A-854E-0C95FF699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906" y="2416913"/>
                <a:ext cx="764440" cy="391646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D95C256-0755-4376-8B16-4D0682511427}"/>
                  </a:ext>
                </a:extLst>
              </p:cNvPr>
              <p:cNvSpPr txBox="1"/>
              <p:nvPr/>
            </p:nvSpPr>
            <p:spPr>
              <a:xfrm>
                <a:off x="4668099" y="3238787"/>
                <a:ext cx="76444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D95C256-0755-4376-8B16-4D0682511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099" y="3238787"/>
                <a:ext cx="764440" cy="391646"/>
              </a:xfrm>
              <a:prstGeom prst="rect">
                <a:avLst/>
              </a:prstGeom>
              <a:blipFill>
                <a:blip r:embed="rId1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D0C37D-A595-453B-95C5-39D77DAEAA29}"/>
                  </a:ext>
                </a:extLst>
              </p:cNvPr>
              <p:cNvSpPr txBox="1"/>
              <p:nvPr/>
            </p:nvSpPr>
            <p:spPr>
              <a:xfrm>
                <a:off x="4645382" y="2045625"/>
                <a:ext cx="463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D0C37D-A595-453B-95C5-39D77DAEA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382" y="2045625"/>
                <a:ext cx="46333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F2DB807-191A-4049-B402-CF00491A40DE}"/>
                  </a:ext>
                </a:extLst>
              </p:cNvPr>
              <p:cNvSpPr txBox="1"/>
              <p:nvPr/>
            </p:nvSpPr>
            <p:spPr>
              <a:xfrm>
                <a:off x="4072619" y="2457338"/>
                <a:ext cx="76444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F2DB807-191A-4049-B402-CF00491A4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619" y="2457338"/>
                <a:ext cx="764440" cy="391646"/>
              </a:xfrm>
              <a:prstGeom prst="rect">
                <a:avLst/>
              </a:prstGeom>
              <a:blipFill>
                <a:blip r:embed="rId1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19B965-238D-4294-B607-0FC7C43661CE}"/>
                  </a:ext>
                </a:extLst>
              </p:cNvPr>
              <p:cNvSpPr txBox="1"/>
              <p:nvPr/>
            </p:nvSpPr>
            <p:spPr>
              <a:xfrm>
                <a:off x="3588589" y="3033920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19B965-238D-4294-B607-0FC7C4366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589" y="3033920"/>
                <a:ext cx="47153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F54DC08-6684-46D2-A211-B6449AEFF443}"/>
                  </a:ext>
                </a:extLst>
              </p:cNvPr>
              <p:cNvSpPr txBox="1"/>
              <p:nvPr/>
            </p:nvSpPr>
            <p:spPr>
              <a:xfrm>
                <a:off x="6271174" y="2983856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F54DC08-6684-46D2-A211-B6449AEFF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174" y="2983856"/>
                <a:ext cx="47153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775489-D2D9-4DDE-A208-5754C253BB18}"/>
                  </a:ext>
                </a:extLst>
              </p:cNvPr>
              <p:cNvSpPr txBox="1"/>
              <p:nvPr/>
            </p:nvSpPr>
            <p:spPr>
              <a:xfrm>
                <a:off x="4595001" y="3701789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775489-D2D9-4DDE-A208-5754C253B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001" y="3701789"/>
                <a:ext cx="47153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33376FA-68F8-4058-8CA0-5220ACA1B169}"/>
                  </a:ext>
                </a:extLst>
              </p:cNvPr>
              <p:cNvSpPr txBox="1"/>
              <p:nvPr/>
            </p:nvSpPr>
            <p:spPr>
              <a:xfrm>
                <a:off x="4599580" y="1378437"/>
                <a:ext cx="4656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33376FA-68F8-4058-8CA0-5220ACA1B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580" y="1378437"/>
                <a:ext cx="46564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DE409C21-E440-425B-95ED-55A3195D1554}"/>
              </a:ext>
            </a:extLst>
          </p:cNvPr>
          <p:cNvSpPr/>
          <p:nvPr/>
        </p:nvSpPr>
        <p:spPr>
          <a:xfrm>
            <a:off x="4910408" y="1936566"/>
            <a:ext cx="243840" cy="243840"/>
          </a:xfrm>
          <a:prstGeom prst="mathMultiply">
            <a:avLst>
              <a:gd name="adj1" fmla="val 32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988FC310-08FB-4BBB-ADD0-964DBC79185E}"/>
              </a:ext>
            </a:extLst>
          </p:cNvPr>
          <p:cNvSpPr/>
          <p:nvPr/>
        </p:nvSpPr>
        <p:spPr>
          <a:xfrm>
            <a:off x="5814658" y="2730031"/>
            <a:ext cx="243840" cy="243840"/>
          </a:xfrm>
          <a:prstGeom prst="mathMultiply">
            <a:avLst>
              <a:gd name="adj1" fmla="val 32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1F3647A9-F4EF-41FF-9329-7456B9F93C43}"/>
              </a:ext>
            </a:extLst>
          </p:cNvPr>
          <p:cNvSpPr/>
          <p:nvPr/>
        </p:nvSpPr>
        <p:spPr>
          <a:xfrm>
            <a:off x="4918222" y="2739543"/>
            <a:ext cx="243840" cy="243840"/>
          </a:xfrm>
          <a:prstGeom prst="mathMultiply">
            <a:avLst>
              <a:gd name="adj1" fmla="val 32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A3768D14-21B7-4E06-8CB9-66C0653672E0}"/>
              </a:ext>
            </a:extLst>
          </p:cNvPr>
          <p:cNvSpPr/>
          <p:nvPr/>
        </p:nvSpPr>
        <p:spPr>
          <a:xfrm>
            <a:off x="3996320" y="2757372"/>
            <a:ext cx="243840" cy="243840"/>
          </a:xfrm>
          <a:prstGeom prst="mathMultiply">
            <a:avLst>
              <a:gd name="adj1" fmla="val 32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0F1AC8A8-44DA-499B-A5C5-88E0A48FE4E8}"/>
              </a:ext>
            </a:extLst>
          </p:cNvPr>
          <p:cNvSpPr/>
          <p:nvPr/>
        </p:nvSpPr>
        <p:spPr>
          <a:xfrm>
            <a:off x="4906160" y="3533300"/>
            <a:ext cx="243840" cy="243840"/>
          </a:xfrm>
          <a:prstGeom prst="mathMultiply">
            <a:avLst>
              <a:gd name="adj1" fmla="val 32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128E9BB-27B6-4296-8C2E-7EA7682D978A}"/>
              </a:ext>
            </a:extLst>
          </p:cNvPr>
          <p:cNvCxnSpPr/>
          <p:nvPr/>
        </p:nvCxnSpPr>
        <p:spPr>
          <a:xfrm>
            <a:off x="4108048" y="839173"/>
            <a:ext cx="0" cy="12064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9C17F8A-85C3-4B45-96B5-2BC2AE14E9B9}"/>
              </a:ext>
            </a:extLst>
          </p:cNvPr>
          <p:cNvCxnSpPr/>
          <p:nvPr/>
        </p:nvCxnSpPr>
        <p:spPr>
          <a:xfrm>
            <a:off x="5937001" y="852034"/>
            <a:ext cx="0" cy="12064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A6A4A16-1013-4470-9ADA-3375CE3215CB}"/>
              </a:ext>
            </a:extLst>
          </p:cNvPr>
          <p:cNvCxnSpPr>
            <a:cxnSpLocks/>
          </p:cNvCxnSpPr>
          <p:nvPr/>
        </p:nvCxnSpPr>
        <p:spPr>
          <a:xfrm flipH="1">
            <a:off x="2567682" y="2066748"/>
            <a:ext cx="150493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ECC7707-1022-4EBA-8320-54FEF90375DB}"/>
              </a:ext>
            </a:extLst>
          </p:cNvPr>
          <p:cNvCxnSpPr>
            <a:cxnSpLocks/>
          </p:cNvCxnSpPr>
          <p:nvPr/>
        </p:nvCxnSpPr>
        <p:spPr>
          <a:xfrm flipH="1">
            <a:off x="2567682" y="3616921"/>
            <a:ext cx="150493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289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02FC9A5-47A4-4B6D-808C-789E261E3E1E}"/>
              </a:ext>
            </a:extLst>
          </p:cNvPr>
          <p:cNvCxnSpPr>
            <a:cxnSpLocks/>
            <a:stCxn id="36" idx="0"/>
            <a:endCxn id="27" idx="0"/>
          </p:cNvCxnSpPr>
          <p:nvPr/>
        </p:nvCxnSpPr>
        <p:spPr>
          <a:xfrm>
            <a:off x="5027602" y="2045625"/>
            <a:ext cx="0" cy="162259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B28EF61-FBF2-4B22-8B47-103F3C16E382}"/>
              </a:ext>
            </a:extLst>
          </p:cNvPr>
          <p:cNvGrpSpPr/>
          <p:nvPr/>
        </p:nvGrpSpPr>
        <p:grpSpPr>
          <a:xfrm>
            <a:off x="2128523" y="192805"/>
            <a:ext cx="4761041" cy="3844742"/>
            <a:chOff x="1401342" y="-1360537"/>
            <a:chExt cx="6787315" cy="63755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7D989FB-FF16-40B5-AEE1-14F1C753C262}"/>
                </a:ext>
              </a:extLst>
            </p:cNvPr>
            <p:cNvSpPr/>
            <p:nvPr/>
          </p:nvSpPr>
          <p:spPr>
            <a:xfrm>
              <a:off x="4230806" y="1746913"/>
              <a:ext cx="2620370" cy="262037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EC4525D-9AB8-4FF9-A4AB-C1D5A7BD42E6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6851176" y="3057098"/>
              <a:ext cx="133748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B43DEA1-AE31-4FA3-BF80-2253255F4A0D}"/>
                </a:ext>
              </a:extLst>
            </p:cNvPr>
            <p:cNvCxnSpPr>
              <a:cxnSpLocks/>
            </p:cNvCxnSpPr>
            <p:nvPr/>
          </p:nvCxnSpPr>
          <p:spPr>
            <a:xfrm>
              <a:off x="2893325" y="3113963"/>
              <a:ext cx="133748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A1ECD67-5812-4426-BCF2-9B34049B5CAB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5540991" y="600503"/>
              <a:ext cx="0" cy="114641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A041267-DFEA-448F-97E3-E627D3099D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3342" y="-267376"/>
              <a:ext cx="2624990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87E2593-ACAB-4228-BB87-949D2F506B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83934" y="1801276"/>
              <a:ext cx="13194" cy="2449711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52EAD7C-A656-48B2-B53B-CD3C1D57EE95}"/>
                    </a:ext>
                  </a:extLst>
                </p:cNvPr>
                <p:cNvSpPr txBox="1"/>
                <p:nvPr/>
              </p:nvSpPr>
              <p:spPr>
                <a:xfrm>
                  <a:off x="1401342" y="2637717"/>
                  <a:ext cx="847456" cy="10130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IL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52EAD7C-A656-48B2-B53B-CD3C1D57EE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1342" y="2637717"/>
                  <a:ext cx="847456" cy="101308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5B4538E-DED3-4D89-9BD8-C8189A763707}"/>
                    </a:ext>
                  </a:extLst>
                </p:cNvPr>
                <p:cNvSpPr txBox="1"/>
                <p:nvPr/>
              </p:nvSpPr>
              <p:spPr>
                <a:xfrm>
                  <a:off x="4738622" y="-1360537"/>
                  <a:ext cx="1768770" cy="10130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IL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5B4538E-DED3-4D89-9BD8-C8189A7637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8622" y="-1360537"/>
                  <a:ext cx="1768770" cy="10130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B69BBF1-1E2F-44ED-BD6B-6BB3704D8DF5}"/>
                    </a:ext>
                  </a:extLst>
                </p:cNvPr>
                <p:cNvSpPr txBox="1"/>
                <p:nvPr/>
              </p:nvSpPr>
              <p:spPr>
                <a:xfrm>
                  <a:off x="2929224" y="2422058"/>
                  <a:ext cx="1057515" cy="6326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IL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B69BBF1-1E2F-44ED-BD6B-6BB3704D8D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9224" y="2422058"/>
                  <a:ext cx="1057515" cy="632644"/>
                </a:xfrm>
                <a:prstGeom prst="rect">
                  <a:avLst/>
                </a:prstGeom>
                <a:blipFill>
                  <a:blip r:embed="rId4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83445D8-8709-40CE-99FF-9F403973469E}"/>
                    </a:ext>
                  </a:extLst>
                </p:cNvPr>
                <p:cNvSpPr txBox="1"/>
                <p:nvPr/>
              </p:nvSpPr>
              <p:spPr>
                <a:xfrm>
                  <a:off x="6878472" y="2422058"/>
                  <a:ext cx="1222051" cy="6326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IL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83445D8-8709-40CE-99FF-9F40397346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8472" y="2422058"/>
                  <a:ext cx="1222051" cy="632644"/>
                </a:xfrm>
                <a:prstGeom prst="rect">
                  <a:avLst/>
                </a:prstGeom>
                <a:blipFill>
                  <a:blip r:embed="rId5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A8A9A89-FFFD-492C-8901-3D3B8134ED1B}"/>
                    </a:ext>
                  </a:extLst>
                </p:cNvPr>
                <p:cNvSpPr txBox="1"/>
                <p:nvPr/>
              </p:nvSpPr>
              <p:spPr>
                <a:xfrm>
                  <a:off x="4993919" y="-11118"/>
                  <a:ext cx="1232928" cy="6488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IL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A8A9A89-FFFD-492C-8901-3D3B8134ED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3919" y="-11118"/>
                  <a:ext cx="1232928" cy="648805"/>
                </a:xfrm>
                <a:prstGeom prst="rect">
                  <a:avLst/>
                </a:prstGeom>
                <a:blipFill>
                  <a:blip r:embed="rId6"/>
                  <a:stretch>
                    <a:fillRect b="-109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5108D7D-2B10-4F51-802A-5F17CE9F60C7}"/>
                    </a:ext>
                  </a:extLst>
                </p:cNvPr>
                <p:cNvSpPr txBox="1"/>
                <p:nvPr/>
              </p:nvSpPr>
              <p:spPr>
                <a:xfrm>
                  <a:off x="4656998" y="4402534"/>
                  <a:ext cx="1754511" cy="612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𝑖𝑛𝑠𝑢𝑙𝑎𝑡𝑒𝑑</m:t>
                        </m:r>
                      </m:oMath>
                    </m:oMathPara>
                  </a14:m>
                  <a:endParaRPr lang="en-IL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5108D7D-2B10-4F51-802A-5F17CE9F60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6998" y="4402534"/>
                  <a:ext cx="1754511" cy="61244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A922DD5-3431-4E8A-A066-BF3812CD7947}"/>
                  </a:ext>
                </a:extLst>
              </p:cNvPr>
              <p:cNvSpPr txBox="1"/>
              <p:nvPr/>
            </p:nvSpPr>
            <p:spPr>
              <a:xfrm>
                <a:off x="4692796" y="2761097"/>
                <a:ext cx="54482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A922DD5-3431-4E8A-A066-BF3812CD7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796" y="2761097"/>
                <a:ext cx="544829" cy="391646"/>
              </a:xfrm>
              <a:prstGeom prst="rect">
                <a:avLst/>
              </a:prstGeom>
              <a:blipFill>
                <a:blip r:embed="rId8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7A50867-84BF-47F0-9C6E-8C320E0BD64B}"/>
                  </a:ext>
                </a:extLst>
              </p:cNvPr>
              <p:cNvSpPr txBox="1"/>
              <p:nvPr/>
            </p:nvSpPr>
            <p:spPr>
              <a:xfrm>
                <a:off x="5289906" y="2416913"/>
                <a:ext cx="76444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7A50867-84BF-47F0-9C6E-8C320E0BD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906" y="2416913"/>
                <a:ext cx="764440" cy="391646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6AAEADA-75CA-4935-A3BE-A426CA566228}"/>
                  </a:ext>
                </a:extLst>
              </p:cNvPr>
              <p:cNvSpPr txBox="1"/>
              <p:nvPr/>
            </p:nvSpPr>
            <p:spPr>
              <a:xfrm>
                <a:off x="4645382" y="2045625"/>
                <a:ext cx="76444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6AAEADA-75CA-4935-A3BE-A426CA566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382" y="2045625"/>
                <a:ext cx="764440" cy="391646"/>
              </a:xfrm>
              <a:prstGeom prst="rect">
                <a:avLst/>
              </a:prstGeom>
              <a:blipFill>
                <a:blip r:embed="rId10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486B6C-DCD5-4595-84A7-11B7C1924B6F}"/>
                  </a:ext>
                </a:extLst>
              </p:cNvPr>
              <p:cNvSpPr txBox="1"/>
              <p:nvPr/>
            </p:nvSpPr>
            <p:spPr>
              <a:xfrm>
                <a:off x="4072619" y="2457338"/>
                <a:ext cx="76444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486B6C-DCD5-4595-84A7-11B7C1924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619" y="2457338"/>
                <a:ext cx="764440" cy="391646"/>
              </a:xfrm>
              <a:prstGeom prst="rect">
                <a:avLst/>
              </a:prstGeom>
              <a:blipFill>
                <a:blip r:embed="rId11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9A44B64-768F-4D82-809D-99A41F6F99EF}"/>
                  </a:ext>
                </a:extLst>
              </p:cNvPr>
              <p:cNvSpPr txBox="1"/>
              <p:nvPr/>
            </p:nvSpPr>
            <p:spPr>
              <a:xfrm>
                <a:off x="4623642" y="1651764"/>
                <a:ext cx="466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9A44B64-768F-4D82-809D-99A41F6F9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642" y="1651764"/>
                <a:ext cx="46621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AD0F6E2-B66F-4575-A002-7218E4DF4ACA}"/>
                  </a:ext>
                </a:extLst>
              </p:cNvPr>
              <p:cNvSpPr txBox="1"/>
              <p:nvPr/>
            </p:nvSpPr>
            <p:spPr>
              <a:xfrm>
                <a:off x="6271174" y="2983856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AD0F6E2-B66F-4575-A002-7218E4DF4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174" y="2983856"/>
                <a:ext cx="47153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F28A08C-711A-4CF6-94E6-2CB440FE2A67}"/>
                  </a:ext>
                </a:extLst>
              </p:cNvPr>
              <p:cNvSpPr txBox="1"/>
              <p:nvPr/>
            </p:nvSpPr>
            <p:spPr>
              <a:xfrm>
                <a:off x="3603599" y="2931914"/>
                <a:ext cx="4656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F28A08C-711A-4CF6-94E6-2CB440FE2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599" y="2931914"/>
                <a:ext cx="46564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Multiplication Sign 43">
            <a:extLst>
              <a:ext uri="{FF2B5EF4-FFF2-40B4-BE49-F238E27FC236}">
                <a16:creationId xmlns:a16="http://schemas.microsoft.com/office/drawing/2014/main" id="{3FFD5DBF-05A8-46FC-B347-0B3D41DEF249}"/>
              </a:ext>
            </a:extLst>
          </p:cNvPr>
          <p:cNvSpPr/>
          <p:nvPr/>
        </p:nvSpPr>
        <p:spPr>
          <a:xfrm>
            <a:off x="4910408" y="1936566"/>
            <a:ext cx="243840" cy="243840"/>
          </a:xfrm>
          <a:prstGeom prst="mathMultiply">
            <a:avLst>
              <a:gd name="adj1" fmla="val 32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5" name="Multiplication Sign 44">
            <a:extLst>
              <a:ext uri="{FF2B5EF4-FFF2-40B4-BE49-F238E27FC236}">
                <a16:creationId xmlns:a16="http://schemas.microsoft.com/office/drawing/2014/main" id="{0D28ECAF-3127-434B-ABF5-214F5A5BAB77}"/>
              </a:ext>
            </a:extLst>
          </p:cNvPr>
          <p:cNvSpPr/>
          <p:nvPr/>
        </p:nvSpPr>
        <p:spPr>
          <a:xfrm>
            <a:off x="5814658" y="2730031"/>
            <a:ext cx="243840" cy="243840"/>
          </a:xfrm>
          <a:prstGeom prst="mathMultiply">
            <a:avLst>
              <a:gd name="adj1" fmla="val 32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6" name="Multiplication Sign 45">
            <a:extLst>
              <a:ext uri="{FF2B5EF4-FFF2-40B4-BE49-F238E27FC236}">
                <a16:creationId xmlns:a16="http://schemas.microsoft.com/office/drawing/2014/main" id="{C60307F1-A0B7-4E3E-926A-D8C29B00B338}"/>
              </a:ext>
            </a:extLst>
          </p:cNvPr>
          <p:cNvSpPr/>
          <p:nvPr/>
        </p:nvSpPr>
        <p:spPr>
          <a:xfrm>
            <a:off x="4918222" y="2739543"/>
            <a:ext cx="243840" cy="243840"/>
          </a:xfrm>
          <a:prstGeom prst="mathMultiply">
            <a:avLst>
              <a:gd name="adj1" fmla="val 32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7" name="Multiplication Sign 46">
            <a:extLst>
              <a:ext uri="{FF2B5EF4-FFF2-40B4-BE49-F238E27FC236}">
                <a16:creationId xmlns:a16="http://schemas.microsoft.com/office/drawing/2014/main" id="{1D52B68A-99A1-4359-8489-372FAEA5E186}"/>
              </a:ext>
            </a:extLst>
          </p:cNvPr>
          <p:cNvSpPr/>
          <p:nvPr/>
        </p:nvSpPr>
        <p:spPr>
          <a:xfrm>
            <a:off x="3996320" y="2757372"/>
            <a:ext cx="243840" cy="243840"/>
          </a:xfrm>
          <a:prstGeom prst="mathMultiply">
            <a:avLst>
              <a:gd name="adj1" fmla="val 32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6EC7B1F-427E-4595-A933-DF5FEEE1E51E}"/>
              </a:ext>
            </a:extLst>
          </p:cNvPr>
          <p:cNvCxnSpPr/>
          <p:nvPr/>
        </p:nvCxnSpPr>
        <p:spPr>
          <a:xfrm>
            <a:off x="4108048" y="839173"/>
            <a:ext cx="0" cy="12064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C5BB984-50C3-43BD-9360-2AC66F7AF45F}"/>
              </a:ext>
            </a:extLst>
          </p:cNvPr>
          <p:cNvCxnSpPr/>
          <p:nvPr/>
        </p:nvCxnSpPr>
        <p:spPr>
          <a:xfrm>
            <a:off x="5937001" y="852034"/>
            <a:ext cx="0" cy="12064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18B9800-B0D5-497F-AB3B-EBBB72AB285E}"/>
              </a:ext>
            </a:extLst>
          </p:cNvPr>
          <p:cNvCxnSpPr>
            <a:cxnSpLocks/>
          </p:cNvCxnSpPr>
          <p:nvPr/>
        </p:nvCxnSpPr>
        <p:spPr>
          <a:xfrm flipH="1">
            <a:off x="2567682" y="2066748"/>
            <a:ext cx="150493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AF65AAE-3A66-4EE8-A76B-C71503A5A51D}"/>
              </a:ext>
            </a:extLst>
          </p:cNvPr>
          <p:cNvCxnSpPr>
            <a:cxnSpLocks/>
          </p:cNvCxnSpPr>
          <p:nvPr/>
        </p:nvCxnSpPr>
        <p:spPr>
          <a:xfrm flipH="1">
            <a:off x="2567682" y="3616921"/>
            <a:ext cx="150493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D4F2794-D865-4450-88FA-9E519AEF038A}"/>
                  </a:ext>
                </a:extLst>
              </p:cNvPr>
              <p:cNvSpPr txBox="1"/>
              <p:nvPr/>
            </p:nvSpPr>
            <p:spPr>
              <a:xfrm>
                <a:off x="5145142" y="1651764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D4F2794-D865-4450-88FA-9E519AEF0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142" y="1651764"/>
                <a:ext cx="47153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252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DB28EF61-FBF2-4B22-8B47-103F3C16E382}"/>
              </a:ext>
            </a:extLst>
          </p:cNvPr>
          <p:cNvGrpSpPr/>
          <p:nvPr/>
        </p:nvGrpSpPr>
        <p:grpSpPr>
          <a:xfrm>
            <a:off x="2128523" y="408302"/>
            <a:ext cx="4761041" cy="3629245"/>
            <a:chOff x="1401342" y="-1003191"/>
            <a:chExt cx="6787315" cy="601816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7D989FB-FF16-40B5-AEE1-14F1C753C262}"/>
                </a:ext>
              </a:extLst>
            </p:cNvPr>
            <p:cNvSpPr/>
            <p:nvPr/>
          </p:nvSpPr>
          <p:spPr>
            <a:xfrm>
              <a:off x="4230806" y="1746913"/>
              <a:ext cx="2620370" cy="262037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EC4525D-9AB8-4FF9-A4AB-C1D5A7BD42E6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6851176" y="3057098"/>
              <a:ext cx="133748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B43DEA1-AE31-4FA3-BF80-2253255F4A0D}"/>
                </a:ext>
              </a:extLst>
            </p:cNvPr>
            <p:cNvCxnSpPr>
              <a:cxnSpLocks/>
            </p:cNvCxnSpPr>
            <p:nvPr/>
          </p:nvCxnSpPr>
          <p:spPr>
            <a:xfrm>
              <a:off x="2893325" y="3113963"/>
              <a:ext cx="133748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A1ECD67-5812-4426-BCF2-9B34049B5CAB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5540991" y="600503"/>
              <a:ext cx="0" cy="114641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A041267-DFEA-448F-97E3-E627D3099D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3342" y="-267376"/>
              <a:ext cx="2624990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87E2593-ACAB-4228-BB87-949D2F506B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83934" y="1801276"/>
              <a:ext cx="13194" cy="2449711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52EAD7C-A656-48B2-B53B-CD3C1D57EE95}"/>
                    </a:ext>
                  </a:extLst>
                </p:cNvPr>
                <p:cNvSpPr txBox="1"/>
                <p:nvPr/>
              </p:nvSpPr>
              <p:spPr>
                <a:xfrm>
                  <a:off x="1401342" y="2637717"/>
                  <a:ext cx="855043" cy="10130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IL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52EAD7C-A656-48B2-B53B-CD3C1D57EE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1342" y="2637717"/>
                  <a:ext cx="855043" cy="101308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5B4538E-DED3-4D89-9BD8-C8189A763707}"/>
                    </a:ext>
                  </a:extLst>
                </p:cNvPr>
                <p:cNvSpPr txBox="1"/>
                <p:nvPr/>
              </p:nvSpPr>
              <p:spPr>
                <a:xfrm>
                  <a:off x="5103761" y="-1003191"/>
                  <a:ext cx="860985" cy="612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5B4538E-DED3-4D89-9BD8-C8189A7637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3761" y="-1003191"/>
                  <a:ext cx="860985" cy="61244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B69BBF1-1E2F-44ED-BD6B-6BB3704D8DF5}"/>
                    </a:ext>
                  </a:extLst>
                </p:cNvPr>
                <p:cNvSpPr txBox="1"/>
                <p:nvPr/>
              </p:nvSpPr>
              <p:spPr>
                <a:xfrm>
                  <a:off x="2929224" y="2422058"/>
                  <a:ext cx="1057515" cy="6326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IL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B69BBF1-1E2F-44ED-BD6B-6BB3704D8D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9224" y="2422058"/>
                  <a:ext cx="1057515" cy="632644"/>
                </a:xfrm>
                <a:prstGeom prst="rect">
                  <a:avLst/>
                </a:prstGeom>
                <a:blipFill>
                  <a:blip r:embed="rId4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83445D8-8709-40CE-99FF-9F403973469E}"/>
                    </a:ext>
                  </a:extLst>
                </p:cNvPr>
                <p:cNvSpPr txBox="1"/>
                <p:nvPr/>
              </p:nvSpPr>
              <p:spPr>
                <a:xfrm>
                  <a:off x="6878472" y="2422058"/>
                  <a:ext cx="1222051" cy="6326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IL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83445D8-8709-40CE-99FF-9F40397346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8472" y="2422058"/>
                  <a:ext cx="1222051" cy="632644"/>
                </a:xfrm>
                <a:prstGeom prst="rect">
                  <a:avLst/>
                </a:prstGeom>
                <a:blipFill>
                  <a:blip r:embed="rId5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A8A9A89-FFFD-492C-8901-3D3B8134ED1B}"/>
                    </a:ext>
                  </a:extLst>
                </p:cNvPr>
                <p:cNvSpPr txBox="1"/>
                <p:nvPr/>
              </p:nvSpPr>
              <p:spPr>
                <a:xfrm>
                  <a:off x="4993919" y="-11118"/>
                  <a:ext cx="1232928" cy="6488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IL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A8A9A89-FFFD-492C-8901-3D3B8134ED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3919" y="-11118"/>
                  <a:ext cx="1232928" cy="648805"/>
                </a:xfrm>
                <a:prstGeom prst="rect">
                  <a:avLst/>
                </a:prstGeom>
                <a:blipFill>
                  <a:blip r:embed="rId6"/>
                  <a:stretch>
                    <a:fillRect b="-109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5108D7D-2B10-4F51-802A-5F17CE9F60C7}"/>
                    </a:ext>
                  </a:extLst>
                </p:cNvPr>
                <p:cNvSpPr txBox="1"/>
                <p:nvPr/>
              </p:nvSpPr>
              <p:spPr>
                <a:xfrm>
                  <a:off x="4656998" y="4402534"/>
                  <a:ext cx="1754511" cy="612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𝑖𝑛𝑠𝑢𝑙𝑎𝑡𝑒𝑑</m:t>
                        </m:r>
                      </m:oMath>
                    </m:oMathPara>
                  </a14:m>
                  <a:endParaRPr lang="en-IL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5108D7D-2B10-4F51-802A-5F17CE9F60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6998" y="4402534"/>
                  <a:ext cx="1754511" cy="61244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A922DD5-3431-4E8A-A066-BF3812CD7947}"/>
                  </a:ext>
                </a:extLst>
              </p:cNvPr>
              <p:cNvSpPr txBox="1"/>
              <p:nvPr/>
            </p:nvSpPr>
            <p:spPr>
              <a:xfrm>
                <a:off x="4692796" y="2761097"/>
                <a:ext cx="54482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A922DD5-3431-4E8A-A066-BF3812CD7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796" y="2761097"/>
                <a:ext cx="544829" cy="391646"/>
              </a:xfrm>
              <a:prstGeom prst="rect">
                <a:avLst/>
              </a:prstGeom>
              <a:blipFill>
                <a:blip r:embed="rId8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7A50867-84BF-47F0-9C6E-8C320E0BD64B}"/>
                  </a:ext>
                </a:extLst>
              </p:cNvPr>
              <p:cNvSpPr txBox="1"/>
              <p:nvPr/>
            </p:nvSpPr>
            <p:spPr>
              <a:xfrm>
                <a:off x="5289906" y="2416913"/>
                <a:ext cx="76444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7A50867-84BF-47F0-9C6E-8C320E0BD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906" y="2416913"/>
                <a:ext cx="764440" cy="391646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6AAEADA-75CA-4935-A3BE-A426CA566228}"/>
                  </a:ext>
                </a:extLst>
              </p:cNvPr>
              <p:cNvSpPr txBox="1"/>
              <p:nvPr/>
            </p:nvSpPr>
            <p:spPr>
              <a:xfrm>
                <a:off x="4645382" y="2045625"/>
                <a:ext cx="76444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6AAEADA-75CA-4935-A3BE-A426CA566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382" y="2045625"/>
                <a:ext cx="764440" cy="391646"/>
              </a:xfrm>
              <a:prstGeom prst="rect">
                <a:avLst/>
              </a:prstGeom>
              <a:blipFill>
                <a:blip r:embed="rId10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486B6C-DCD5-4595-84A7-11B7C1924B6F}"/>
                  </a:ext>
                </a:extLst>
              </p:cNvPr>
              <p:cNvSpPr txBox="1"/>
              <p:nvPr/>
            </p:nvSpPr>
            <p:spPr>
              <a:xfrm>
                <a:off x="4072619" y="2457338"/>
                <a:ext cx="76444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486B6C-DCD5-4595-84A7-11B7C1924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619" y="2457338"/>
                <a:ext cx="764440" cy="391646"/>
              </a:xfrm>
              <a:prstGeom prst="rect">
                <a:avLst/>
              </a:prstGeom>
              <a:blipFill>
                <a:blip r:embed="rId11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9A44B64-768F-4D82-809D-99A41F6F99EF}"/>
                  </a:ext>
                </a:extLst>
              </p:cNvPr>
              <p:cNvSpPr txBox="1"/>
              <p:nvPr/>
            </p:nvSpPr>
            <p:spPr>
              <a:xfrm>
                <a:off x="4623642" y="1651764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9A44B64-768F-4D82-809D-99A41F6F9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642" y="1651764"/>
                <a:ext cx="47153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AD0F6E2-B66F-4575-A002-7218E4DF4ACA}"/>
                  </a:ext>
                </a:extLst>
              </p:cNvPr>
              <p:cNvSpPr txBox="1"/>
              <p:nvPr/>
            </p:nvSpPr>
            <p:spPr>
              <a:xfrm>
                <a:off x="6271174" y="2983856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AD0F6E2-B66F-4575-A002-7218E4DF4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174" y="2983856"/>
                <a:ext cx="47153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F28A08C-711A-4CF6-94E6-2CB440FE2A67}"/>
                  </a:ext>
                </a:extLst>
              </p:cNvPr>
              <p:cNvSpPr txBox="1"/>
              <p:nvPr/>
            </p:nvSpPr>
            <p:spPr>
              <a:xfrm>
                <a:off x="3603599" y="2931914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F28A08C-711A-4CF6-94E6-2CB440FE2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599" y="2931914"/>
                <a:ext cx="47153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Multiplication Sign 43">
            <a:extLst>
              <a:ext uri="{FF2B5EF4-FFF2-40B4-BE49-F238E27FC236}">
                <a16:creationId xmlns:a16="http://schemas.microsoft.com/office/drawing/2014/main" id="{3FFD5DBF-05A8-46FC-B347-0B3D41DEF249}"/>
              </a:ext>
            </a:extLst>
          </p:cNvPr>
          <p:cNvSpPr/>
          <p:nvPr/>
        </p:nvSpPr>
        <p:spPr>
          <a:xfrm>
            <a:off x="4910408" y="1936566"/>
            <a:ext cx="243840" cy="243840"/>
          </a:xfrm>
          <a:prstGeom prst="mathMultiply">
            <a:avLst>
              <a:gd name="adj1" fmla="val 32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5" name="Multiplication Sign 44">
            <a:extLst>
              <a:ext uri="{FF2B5EF4-FFF2-40B4-BE49-F238E27FC236}">
                <a16:creationId xmlns:a16="http://schemas.microsoft.com/office/drawing/2014/main" id="{0D28ECAF-3127-434B-ABF5-214F5A5BAB77}"/>
              </a:ext>
            </a:extLst>
          </p:cNvPr>
          <p:cNvSpPr/>
          <p:nvPr/>
        </p:nvSpPr>
        <p:spPr>
          <a:xfrm>
            <a:off x="5814658" y="2730031"/>
            <a:ext cx="243840" cy="243840"/>
          </a:xfrm>
          <a:prstGeom prst="mathMultiply">
            <a:avLst>
              <a:gd name="adj1" fmla="val 32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6" name="Multiplication Sign 45">
            <a:extLst>
              <a:ext uri="{FF2B5EF4-FFF2-40B4-BE49-F238E27FC236}">
                <a16:creationId xmlns:a16="http://schemas.microsoft.com/office/drawing/2014/main" id="{C60307F1-A0B7-4E3E-926A-D8C29B00B338}"/>
              </a:ext>
            </a:extLst>
          </p:cNvPr>
          <p:cNvSpPr/>
          <p:nvPr/>
        </p:nvSpPr>
        <p:spPr>
          <a:xfrm>
            <a:off x="4918222" y="2739543"/>
            <a:ext cx="243840" cy="243840"/>
          </a:xfrm>
          <a:prstGeom prst="mathMultiply">
            <a:avLst>
              <a:gd name="adj1" fmla="val 32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7" name="Multiplication Sign 46">
            <a:extLst>
              <a:ext uri="{FF2B5EF4-FFF2-40B4-BE49-F238E27FC236}">
                <a16:creationId xmlns:a16="http://schemas.microsoft.com/office/drawing/2014/main" id="{1D52B68A-99A1-4359-8489-372FAEA5E186}"/>
              </a:ext>
            </a:extLst>
          </p:cNvPr>
          <p:cNvSpPr/>
          <p:nvPr/>
        </p:nvSpPr>
        <p:spPr>
          <a:xfrm>
            <a:off x="3996320" y="2757372"/>
            <a:ext cx="243840" cy="243840"/>
          </a:xfrm>
          <a:prstGeom prst="mathMultiply">
            <a:avLst>
              <a:gd name="adj1" fmla="val 32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6EC7B1F-427E-4595-A933-DF5FEEE1E51E}"/>
              </a:ext>
            </a:extLst>
          </p:cNvPr>
          <p:cNvCxnSpPr/>
          <p:nvPr/>
        </p:nvCxnSpPr>
        <p:spPr>
          <a:xfrm>
            <a:off x="4108048" y="839173"/>
            <a:ext cx="0" cy="12064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C5BB984-50C3-43BD-9360-2AC66F7AF45F}"/>
              </a:ext>
            </a:extLst>
          </p:cNvPr>
          <p:cNvCxnSpPr/>
          <p:nvPr/>
        </p:nvCxnSpPr>
        <p:spPr>
          <a:xfrm>
            <a:off x="5937001" y="852034"/>
            <a:ext cx="0" cy="12064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18B9800-B0D5-497F-AB3B-EBBB72AB285E}"/>
              </a:ext>
            </a:extLst>
          </p:cNvPr>
          <p:cNvCxnSpPr>
            <a:cxnSpLocks/>
          </p:cNvCxnSpPr>
          <p:nvPr/>
        </p:nvCxnSpPr>
        <p:spPr>
          <a:xfrm flipH="1">
            <a:off x="2567682" y="2066748"/>
            <a:ext cx="150493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AF65AAE-3A66-4EE8-A76B-C71503A5A51D}"/>
              </a:ext>
            </a:extLst>
          </p:cNvPr>
          <p:cNvCxnSpPr>
            <a:cxnSpLocks/>
          </p:cNvCxnSpPr>
          <p:nvPr/>
        </p:nvCxnSpPr>
        <p:spPr>
          <a:xfrm flipH="1">
            <a:off x="2567682" y="3616921"/>
            <a:ext cx="150493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321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DB28EF61-FBF2-4B22-8B47-103F3C16E382}"/>
              </a:ext>
            </a:extLst>
          </p:cNvPr>
          <p:cNvGrpSpPr/>
          <p:nvPr/>
        </p:nvGrpSpPr>
        <p:grpSpPr>
          <a:xfrm>
            <a:off x="2128523" y="192805"/>
            <a:ext cx="4761041" cy="4611093"/>
            <a:chOff x="1401342" y="-1360537"/>
            <a:chExt cx="6787315" cy="76463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7D989FB-FF16-40B5-AEE1-14F1C753C262}"/>
                </a:ext>
              </a:extLst>
            </p:cNvPr>
            <p:cNvSpPr/>
            <p:nvPr/>
          </p:nvSpPr>
          <p:spPr>
            <a:xfrm>
              <a:off x="4230806" y="1746913"/>
              <a:ext cx="2620370" cy="262037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EC4525D-9AB8-4FF9-A4AB-C1D5A7BD42E6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6851176" y="3057098"/>
              <a:ext cx="133748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B43DEA1-AE31-4FA3-BF80-2253255F4A0D}"/>
                </a:ext>
              </a:extLst>
            </p:cNvPr>
            <p:cNvCxnSpPr>
              <a:cxnSpLocks/>
            </p:cNvCxnSpPr>
            <p:nvPr/>
          </p:nvCxnSpPr>
          <p:spPr>
            <a:xfrm>
              <a:off x="2893325" y="3113963"/>
              <a:ext cx="133748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A1ECD67-5812-4426-BCF2-9B34049B5CAB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5540991" y="600503"/>
              <a:ext cx="0" cy="114641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A041267-DFEA-448F-97E3-E627D3099D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3342" y="-267376"/>
              <a:ext cx="2624990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87E2593-ACAB-4228-BB87-949D2F506B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83934" y="1801276"/>
              <a:ext cx="13194" cy="2449711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52EAD7C-A656-48B2-B53B-CD3C1D57EE95}"/>
                    </a:ext>
                  </a:extLst>
                </p:cNvPr>
                <p:cNvSpPr txBox="1"/>
                <p:nvPr/>
              </p:nvSpPr>
              <p:spPr>
                <a:xfrm>
                  <a:off x="1401342" y="2637717"/>
                  <a:ext cx="855775" cy="612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L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52EAD7C-A656-48B2-B53B-CD3C1D57EE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1342" y="2637717"/>
                  <a:ext cx="855775" cy="612442"/>
                </a:xfrm>
                <a:prstGeom prst="rect">
                  <a:avLst/>
                </a:prstGeom>
                <a:blipFill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5B4538E-DED3-4D89-9BD8-C8189A763707}"/>
                    </a:ext>
                  </a:extLst>
                </p:cNvPr>
                <p:cNvSpPr txBox="1"/>
                <p:nvPr/>
              </p:nvSpPr>
              <p:spPr>
                <a:xfrm>
                  <a:off x="4738622" y="-1360537"/>
                  <a:ext cx="1768770" cy="10130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IL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5B4538E-DED3-4D89-9BD8-C8189A7637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8622" y="-1360537"/>
                  <a:ext cx="1768770" cy="10130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B69BBF1-1E2F-44ED-BD6B-6BB3704D8DF5}"/>
                    </a:ext>
                  </a:extLst>
                </p:cNvPr>
                <p:cNvSpPr txBox="1"/>
                <p:nvPr/>
              </p:nvSpPr>
              <p:spPr>
                <a:xfrm>
                  <a:off x="2929224" y="2422058"/>
                  <a:ext cx="1057515" cy="6326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IL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B69BBF1-1E2F-44ED-BD6B-6BB3704D8D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9224" y="2422058"/>
                  <a:ext cx="1057515" cy="632644"/>
                </a:xfrm>
                <a:prstGeom prst="rect">
                  <a:avLst/>
                </a:prstGeom>
                <a:blipFill>
                  <a:blip r:embed="rId4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83445D8-8709-40CE-99FF-9F403973469E}"/>
                    </a:ext>
                  </a:extLst>
                </p:cNvPr>
                <p:cNvSpPr txBox="1"/>
                <p:nvPr/>
              </p:nvSpPr>
              <p:spPr>
                <a:xfrm>
                  <a:off x="6878472" y="2422058"/>
                  <a:ext cx="1222051" cy="6326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IL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83445D8-8709-40CE-99FF-9F40397346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8472" y="2422058"/>
                  <a:ext cx="1222051" cy="632644"/>
                </a:xfrm>
                <a:prstGeom prst="rect">
                  <a:avLst/>
                </a:prstGeom>
                <a:blipFill>
                  <a:blip r:embed="rId5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A8A9A89-FFFD-492C-8901-3D3B8134ED1B}"/>
                    </a:ext>
                  </a:extLst>
                </p:cNvPr>
                <p:cNvSpPr txBox="1"/>
                <p:nvPr/>
              </p:nvSpPr>
              <p:spPr>
                <a:xfrm>
                  <a:off x="4993919" y="-11118"/>
                  <a:ext cx="1232928" cy="6488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IL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A8A9A89-FFFD-492C-8901-3D3B8134ED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3919" y="-11118"/>
                  <a:ext cx="1232928" cy="648805"/>
                </a:xfrm>
                <a:prstGeom prst="rect">
                  <a:avLst/>
                </a:prstGeom>
                <a:blipFill>
                  <a:blip r:embed="rId6"/>
                  <a:stretch>
                    <a:fillRect b="-109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6DA81C8-16D5-441A-9703-F6FD8B634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4254" y="4402534"/>
              <a:ext cx="0" cy="114641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115738AF-3F36-4B42-9BDF-6FB44BCDD5CA}"/>
                    </a:ext>
                  </a:extLst>
                </p:cNvPr>
                <p:cNvSpPr txBox="1"/>
                <p:nvPr/>
              </p:nvSpPr>
              <p:spPr>
                <a:xfrm>
                  <a:off x="4738622" y="5636966"/>
                  <a:ext cx="1068392" cy="6488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IL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115738AF-3F36-4B42-9BDF-6FB44BCDD5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8622" y="5636966"/>
                  <a:ext cx="1068392" cy="648805"/>
                </a:xfrm>
                <a:prstGeom prst="rect">
                  <a:avLst/>
                </a:prstGeom>
                <a:blipFill>
                  <a:blip r:embed="rId7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9A44B64-768F-4D82-809D-99A41F6F99EF}"/>
                  </a:ext>
                </a:extLst>
              </p:cNvPr>
              <p:cNvSpPr txBox="1"/>
              <p:nvPr/>
            </p:nvSpPr>
            <p:spPr>
              <a:xfrm>
                <a:off x="4623642" y="1651764"/>
                <a:ext cx="466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9A44B64-768F-4D82-809D-99A41F6F9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642" y="1651764"/>
                <a:ext cx="46621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02FC9A5-47A4-4B6D-808C-789E261E3E1E}"/>
              </a:ext>
            </a:extLst>
          </p:cNvPr>
          <p:cNvCxnSpPr>
            <a:cxnSpLocks/>
            <a:stCxn id="36" idx="0"/>
          </p:cNvCxnSpPr>
          <p:nvPr/>
        </p:nvCxnSpPr>
        <p:spPr>
          <a:xfrm>
            <a:off x="5027602" y="2045625"/>
            <a:ext cx="0" cy="162259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A922DD5-3431-4E8A-A066-BF3812CD7947}"/>
                  </a:ext>
                </a:extLst>
              </p:cNvPr>
              <p:cNvSpPr txBox="1"/>
              <p:nvPr/>
            </p:nvSpPr>
            <p:spPr>
              <a:xfrm>
                <a:off x="4692796" y="2761097"/>
                <a:ext cx="54482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A922DD5-3431-4E8A-A066-BF3812CD7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796" y="2761097"/>
                <a:ext cx="544829" cy="391646"/>
              </a:xfrm>
              <a:prstGeom prst="rect">
                <a:avLst/>
              </a:prstGeom>
              <a:blipFill>
                <a:blip r:embed="rId9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7A50867-84BF-47F0-9C6E-8C320E0BD64B}"/>
                  </a:ext>
                </a:extLst>
              </p:cNvPr>
              <p:cNvSpPr txBox="1"/>
              <p:nvPr/>
            </p:nvSpPr>
            <p:spPr>
              <a:xfrm>
                <a:off x="5289906" y="2416913"/>
                <a:ext cx="76444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7A50867-84BF-47F0-9C6E-8C320E0BD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906" y="2416913"/>
                <a:ext cx="764440" cy="391646"/>
              </a:xfrm>
              <a:prstGeom prst="rect">
                <a:avLst/>
              </a:prstGeom>
              <a:blipFill>
                <a:blip r:embed="rId1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6AAEADA-75CA-4935-A3BE-A426CA566228}"/>
                  </a:ext>
                </a:extLst>
              </p:cNvPr>
              <p:cNvSpPr txBox="1"/>
              <p:nvPr/>
            </p:nvSpPr>
            <p:spPr>
              <a:xfrm>
                <a:off x="4645382" y="2045625"/>
                <a:ext cx="76444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6AAEADA-75CA-4935-A3BE-A426CA566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382" y="2045625"/>
                <a:ext cx="764440" cy="391646"/>
              </a:xfrm>
              <a:prstGeom prst="rect">
                <a:avLst/>
              </a:prstGeom>
              <a:blipFill>
                <a:blip r:embed="rId11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486B6C-DCD5-4595-84A7-11B7C1924B6F}"/>
                  </a:ext>
                </a:extLst>
              </p:cNvPr>
              <p:cNvSpPr txBox="1"/>
              <p:nvPr/>
            </p:nvSpPr>
            <p:spPr>
              <a:xfrm>
                <a:off x="4072619" y="2457338"/>
                <a:ext cx="76444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486B6C-DCD5-4595-84A7-11B7C1924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619" y="2457338"/>
                <a:ext cx="764440" cy="391646"/>
              </a:xfrm>
              <a:prstGeom prst="rect">
                <a:avLst/>
              </a:prstGeom>
              <a:blipFill>
                <a:blip r:embed="rId1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AD0F6E2-B66F-4575-A002-7218E4DF4ACA}"/>
                  </a:ext>
                </a:extLst>
              </p:cNvPr>
              <p:cNvSpPr txBox="1"/>
              <p:nvPr/>
            </p:nvSpPr>
            <p:spPr>
              <a:xfrm>
                <a:off x="6271174" y="2983856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AD0F6E2-B66F-4575-A002-7218E4DF4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174" y="2983856"/>
                <a:ext cx="47153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F28A08C-711A-4CF6-94E6-2CB440FE2A67}"/>
                  </a:ext>
                </a:extLst>
              </p:cNvPr>
              <p:cNvSpPr txBox="1"/>
              <p:nvPr/>
            </p:nvSpPr>
            <p:spPr>
              <a:xfrm>
                <a:off x="3603599" y="2931914"/>
                <a:ext cx="4656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F28A08C-711A-4CF6-94E6-2CB440FE2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599" y="2931914"/>
                <a:ext cx="46564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Multiplication Sign 43">
            <a:extLst>
              <a:ext uri="{FF2B5EF4-FFF2-40B4-BE49-F238E27FC236}">
                <a16:creationId xmlns:a16="http://schemas.microsoft.com/office/drawing/2014/main" id="{3FFD5DBF-05A8-46FC-B347-0B3D41DEF249}"/>
              </a:ext>
            </a:extLst>
          </p:cNvPr>
          <p:cNvSpPr/>
          <p:nvPr/>
        </p:nvSpPr>
        <p:spPr>
          <a:xfrm>
            <a:off x="4910408" y="1936566"/>
            <a:ext cx="243840" cy="243840"/>
          </a:xfrm>
          <a:prstGeom prst="mathMultiply">
            <a:avLst>
              <a:gd name="adj1" fmla="val 32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5" name="Multiplication Sign 44">
            <a:extLst>
              <a:ext uri="{FF2B5EF4-FFF2-40B4-BE49-F238E27FC236}">
                <a16:creationId xmlns:a16="http://schemas.microsoft.com/office/drawing/2014/main" id="{0D28ECAF-3127-434B-ABF5-214F5A5BAB77}"/>
              </a:ext>
            </a:extLst>
          </p:cNvPr>
          <p:cNvSpPr/>
          <p:nvPr/>
        </p:nvSpPr>
        <p:spPr>
          <a:xfrm>
            <a:off x="5814658" y="2730031"/>
            <a:ext cx="243840" cy="243840"/>
          </a:xfrm>
          <a:prstGeom prst="mathMultiply">
            <a:avLst>
              <a:gd name="adj1" fmla="val 32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6" name="Multiplication Sign 45">
            <a:extLst>
              <a:ext uri="{FF2B5EF4-FFF2-40B4-BE49-F238E27FC236}">
                <a16:creationId xmlns:a16="http://schemas.microsoft.com/office/drawing/2014/main" id="{C60307F1-A0B7-4E3E-926A-D8C29B00B338}"/>
              </a:ext>
            </a:extLst>
          </p:cNvPr>
          <p:cNvSpPr/>
          <p:nvPr/>
        </p:nvSpPr>
        <p:spPr>
          <a:xfrm>
            <a:off x="4918222" y="2739543"/>
            <a:ext cx="243840" cy="243840"/>
          </a:xfrm>
          <a:prstGeom prst="mathMultiply">
            <a:avLst>
              <a:gd name="adj1" fmla="val 32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7" name="Multiplication Sign 46">
            <a:extLst>
              <a:ext uri="{FF2B5EF4-FFF2-40B4-BE49-F238E27FC236}">
                <a16:creationId xmlns:a16="http://schemas.microsoft.com/office/drawing/2014/main" id="{1D52B68A-99A1-4359-8489-372FAEA5E186}"/>
              </a:ext>
            </a:extLst>
          </p:cNvPr>
          <p:cNvSpPr/>
          <p:nvPr/>
        </p:nvSpPr>
        <p:spPr>
          <a:xfrm>
            <a:off x="3996320" y="2757372"/>
            <a:ext cx="243840" cy="243840"/>
          </a:xfrm>
          <a:prstGeom prst="mathMultiply">
            <a:avLst>
              <a:gd name="adj1" fmla="val 32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6EC7B1F-427E-4595-A933-DF5FEEE1E51E}"/>
              </a:ext>
            </a:extLst>
          </p:cNvPr>
          <p:cNvCxnSpPr/>
          <p:nvPr/>
        </p:nvCxnSpPr>
        <p:spPr>
          <a:xfrm>
            <a:off x="4108048" y="839173"/>
            <a:ext cx="0" cy="12064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C5BB984-50C3-43BD-9360-2AC66F7AF45F}"/>
              </a:ext>
            </a:extLst>
          </p:cNvPr>
          <p:cNvCxnSpPr/>
          <p:nvPr/>
        </p:nvCxnSpPr>
        <p:spPr>
          <a:xfrm>
            <a:off x="5937001" y="852034"/>
            <a:ext cx="0" cy="12064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18B9800-B0D5-497F-AB3B-EBBB72AB285E}"/>
              </a:ext>
            </a:extLst>
          </p:cNvPr>
          <p:cNvCxnSpPr>
            <a:cxnSpLocks/>
          </p:cNvCxnSpPr>
          <p:nvPr/>
        </p:nvCxnSpPr>
        <p:spPr>
          <a:xfrm flipH="1">
            <a:off x="2567682" y="2066748"/>
            <a:ext cx="150493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AF65AAE-3A66-4EE8-A76B-C71503A5A51D}"/>
              </a:ext>
            </a:extLst>
          </p:cNvPr>
          <p:cNvCxnSpPr>
            <a:cxnSpLocks/>
          </p:cNvCxnSpPr>
          <p:nvPr/>
        </p:nvCxnSpPr>
        <p:spPr>
          <a:xfrm flipH="1">
            <a:off x="2567682" y="3616921"/>
            <a:ext cx="150493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D4F2794-D865-4450-88FA-9E519AEF038A}"/>
                  </a:ext>
                </a:extLst>
              </p:cNvPr>
              <p:cNvSpPr txBox="1"/>
              <p:nvPr/>
            </p:nvSpPr>
            <p:spPr>
              <a:xfrm>
                <a:off x="5145142" y="1651764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D4F2794-D865-4450-88FA-9E519AEF0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142" y="1651764"/>
                <a:ext cx="47153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09292E6-1DA5-4F74-9F78-FA49F15C9058}"/>
                  </a:ext>
                </a:extLst>
              </p:cNvPr>
              <p:cNvSpPr txBox="1"/>
              <p:nvPr/>
            </p:nvSpPr>
            <p:spPr>
              <a:xfrm>
                <a:off x="4482683" y="3667024"/>
                <a:ext cx="466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09292E6-1DA5-4F74-9F78-FA49F15C9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683" y="3667024"/>
                <a:ext cx="46621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DF34338-9327-4F04-B55E-FC7CDB55ABE2}"/>
                  </a:ext>
                </a:extLst>
              </p:cNvPr>
              <p:cNvSpPr txBox="1"/>
              <p:nvPr/>
            </p:nvSpPr>
            <p:spPr>
              <a:xfrm>
                <a:off x="5251230" y="3665605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DF34338-9327-4F04-B55E-FC7CDB55A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230" y="3665605"/>
                <a:ext cx="47153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014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1C63BEF-E64A-469C-B772-C3380B908ECF}"/>
              </a:ext>
            </a:extLst>
          </p:cNvPr>
          <p:cNvGrpSpPr/>
          <p:nvPr/>
        </p:nvGrpSpPr>
        <p:grpSpPr>
          <a:xfrm>
            <a:off x="2128523" y="233788"/>
            <a:ext cx="4761041" cy="4302912"/>
            <a:chOff x="1401342" y="-1292578"/>
            <a:chExt cx="6787315" cy="71352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8536744-D669-49DC-8181-435BA6DD596D}"/>
                </a:ext>
              </a:extLst>
            </p:cNvPr>
            <p:cNvSpPr/>
            <p:nvPr/>
          </p:nvSpPr>
          <p:spPr>
            <a:xfrm>
              <a:off x="4230806" y="1746913"/>
              <a:ext cx="2620370" cy="262037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9D79735-B197-4634-86F2-B2658F140E0B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6851176" y="3057098"/>
              <a:ext cx="133748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FD53AEE-4464-4584-96FF-419C6F71075E}"/>
                </a:ext>
              </a:extLst>
            </p:cNvPr>
            <p:cNvCxnSpPr>
              <a:cxnSpLocks/>
            </p:cNvCxnSpPr>
            <p:nvPr/>
          </p:nvCxnSpPr>
          <p:spPr>
            <a:xfrm>
              <a:off x="2893325" y="3113963"/>
              <a:ext cx="133748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68D6341-DE95-43C5-8276-38C533F9B374}"/>
                </a:ext>
              </a:extLst>
            </p:cNvPr>
            <p:cNvCxnSpPr>
              <a:cxnSpLocks/>
            </p:cNvCxnSpPr>
            <p:nvPr/>
          </p:nvCxnSpPr>
          <p:spPr>
            <a:xfrm>
              <a:off x="5577259" y="496162"/>
              <a:ext cx="0" cy="117504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A124D38-D4BA-47A3-A573-5C2DA8BAB4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3342" y="-267376"/>
              <a:ext cx="2624990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B70316E-7595-4FD4-8B74-892E13B295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83934" y="1801276"/>
              <a:ext cx="13194" cy="2449711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E4B9D27-9C37-480C-8D17-0F21C791D0CF}"/>
                    </a:ext>
                  </a:extLst>
                </p:cNvPr>
                <p:cNvSpPr txBox="1"/>
                <p:nvPr/>
              </p:nvSpPr>
              <p:spPr>
                <a:xfrm>
                  <a:off x="1401342" y="2637716"/>
                  <a:ext cx="855043" cy="10130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IL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E4B9D27-9C37-480C-8D17-0F21C791D0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1342" y="2637716"/>
                  <a:ext cx="855043" cy="101308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C07D9FF-9D49-4048-9414-ACD71FD5DB0F}"/>
                    </a:ext>
                  </a:extLst>
                </p:cNvPr>
                <p:cNvSpPr txBox="1"/>
                <p:nvPr/>
              </p:nvSpPr>
              <p:spPr>
                <a:xfrm>
                  <a:off x="4717726" y="-1292578"/>
                  <a:ext cx="1768770" cy="10130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IL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C07D9FF-9D49-4048-9414-ACD71FD5DB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7726" y="-1292578"/>
                  <a:ext cx="1768770" cy="10130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7B246EB-B564-42FD-B494-52CF6F879AA1}"/>
                    </a:ext>
                  </a:extLst>
                </p:cNvPr>
                <p:cNvSpPr txBox="1"/>
                <p:nvPr/>
              </p:nvSpPr>
              <p:spPr>
                <a:xfrm>
                  <a:off x="2929224" y="2422058"/>
                  <a:ext cx="1057515" cy="6326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IL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7B246EB-B564-42FD-B494-52CF6F879A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9224" y="2422058"/>
                  <a:ext cx="1057515" cy="632644"/>
                </a:xfrm>
                <a:prstGeom prst="rect">
                  <a:avLst/>
                </a:prstGeom>
                <a:blipFill>
                  <a:blip r:embed="rId4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FC22717-1568-44F4-A3AA-98E7F7AD480A}"/>
                    </a:ext>
                  </a:extLst>
                </p:cNvPr>
                <p:cNvSpPr txBox="1"/>
                <p:nvPr/>
              </p:nvSpPr>
              <p:spPr>
                <a:xfrm>
                  <a:off x="6878472" y="2422058"/>
                  <a:ext cx="1222051" cy="6326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IL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FC22717-1568-44F4-A3AA-98E7F7AD4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8472" y="2422058"/>
                  <a:ext cx="1222051" cy="632644"/>
                </a:xfrm>
                <a:prstGeom prst="rect">
                  <a:avLst/>
                </a:prstGeom>
                <a:blipFill>
                  <a:blip r:embed="rId5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7201315-E606-48FA-920C-C0A956D1A119}"/>
                    </a:ext>
                  </a:extLst>
                </p:cNvPr>
                <p:cNvSpPr txBox="1"/>
                <p:nvPr/>
              </p:nvSpPr>
              <p:spPr>
                <a:xfrm>
                  <a:off x="5566639" y="307430"/>
                  <a:ext cx="1068392" cy="6488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IL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7201315-E606-48FA-920C-C0A956D1A1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6639" y="307430"/>
                  <a:ext cx="1068392" cy="648805"/>
                </a:xfrm>
                <a:prstGeom prst="rect">
                  <a:avLst/>
                </a:prstGeom>
                <a:blipFill>
                  <a:blip r:embed="rId6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B2BDD1C-9F8D-4481-9823-04E314AFECA1}"/>
                    </a:ext>
                  </a:extLst>
                </p:cNvPr>
                <p:cNvSpPr txBox="1"/>
                <p:nvPr/>
              </p:nvSpPr>
              <p:spPr>
                <a:xfrm>
                  <a:off x="5649887" y="5193886"/>
                  <a:ext cx="1232928" cy="6488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IL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B2BDD1C-9F8D-4481-9823-04E314AFEC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9887" y="5193886"/>
                  <a:ext cx="1232928" cy="648805"/>
                </a:xfrm>
                <a:prstGeom prst="rect">
                  <a:avLst/>
                </a:prstGeom>
                <a:blipFill>
                  <a:blip r:embed="rId7"/>
                  <a:stretch>
                    <a:fillRect b="-10938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C904AE2-EFE2-4B05-A747-D7BF96EBBE73}"/>
                </a:ext>
              </a:extLst>
            </p:cNvPr>
            <p:cNvCxnSpPr>
              <a:cxnSpLocks/>
            </p:cNvCxnSpPr>
            <p:nvPr/>
          </p:nvCxnSpPr>
          <p:spPr>
            <a:xfrm>
              <a:off x="5534254" y="4483123"/>
              <a:ext cx="0" cy="117504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B8404FA-780B-4D00-822B-52BB5261A028}"/>
                  </a:ext>
                </a:extLst>
              </p:cNvPr>
              <p:cNvSpPr txBox="1"/>
              <p:nvPr/>
            </p:nvSpPr>
            <p:spPr>
              <a:xfrm>
                <a:off x="4692796" y="2761097"/>
                <a:ext cx="54482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B8404FA-780B-4D00-822B-52BB5261A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796" y="2761097"/>
                <a:ext cx="544829" cy="391646"/>
              </a:xfrm>
              <a:prstGeom prst="rect">
                <a:avLst/>
              </a:prstGeom>
              <a:blipFill>
                <a:blip r:embed="rId8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66C36D1-9EB9-4C6A-854E-0C95FF699168}"/>
                  </a:ext>
                </a:extLst>
              </p:cNvPr>
              <p:cNvSpPr txBox="1"/>
              <p:nvPr/>
            </p:nvSpPr>
            <p:spPr>
              <a:xfrm>
                <a:off x="5289906" y="2416913"/>
                <a:ext cx="76444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66C36D1-9EB9-4C6A-854E-0C95FF699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906" y="2416913"/>
                <a:ext cx="764440" cy="391646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D95C256-0755-4376-8B16-4D0682511427}"/>
                  </a:ext>
                </a:extLst>
              </p:cNvPr>
              <p:cNvSpPr txBox="1"/>
              <p:nvPr/>
            </p:nvSpPr>
            <p:spPr>
              <a:xfrm>
                <a:off x="4668099" y="3238787"/>
                <a:ext cx="76444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D95C256-0755-4376-8B16-4D0682511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099" y="3238787"/>
                <a:ext cx="764440" cy="391646"/>
              </a:xfrm>
              <a:prstGeom prst="rect">
                <a:avLst/>
              </a:prstGeom>
              <a:blipFill>
                <a:blip r:embed="rId1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D0C37D-A595-453B-95C5-39D77DAEAA29}"/>
                  </a:ext>
                </a:extLst>
              </p:cNvPr>
              <p:cNvSpPr txBox="1"/>
              <p:nvPr/>
            </p:nvSpPr>
            <p:spPr>
              <a:xfrm>
                <a:off x="4645382" y="2045625"/>
                <a:ext cx="463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D0C37D-A595-453B-95C5-39D77DAEA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382" y="2045625"/>
                <a:ext cx="46333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F2DB807-191A-4049-B402-CF00491A40DE}"/>
                  </a:ext>
                </a:extLst>
              </p:cNvPr>
              <p:cNvSpPr txBox="1"/>
              <p:nvPr/>
            </p:nvSpPr>
            <p:spPr>
              <a:xfrm>
                <a:off x="4072619" y="2457338"/>
                <a:ext cx="76444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F2DB807-191A-4049-B402-CF00491A4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619" y="2457338"/>
                <a:ext cx="764440" cy="391646"/>
              </a:xfrm>
              <a:prstGeom prst="rect">
                <a:avLst/>
              </a:prstGeom>
              <a:blipFill>
                <a:blip r:embed="rId1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19B965-238D-4294-B607-0FC7C43661CE}"/>
                  </a:ext>
                </a:extLst>
              </p:cNvPr>
              <p:cNvSpPr txBox="1"/>
              <p:nvPr/>
            </p:nvSpPr>
            <p:spPr>
              <a:xfrm>
                <a:off x="3588589" y="3033920"/>
                <a:ext cx="466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19B965-238D-4294-B607-0FC7C4366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589" y="3033920"/>
                <a:ext cx="46621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F54DC08-6684-46D2-A211-B6449AEFF443}"/>
                  </a:ext>
                </a:extLst>
              </p:cNvPr>
              <p:cNvSpPr txBox="1"/>
              <p:nvPr/>
            </p:nvSpPr>
            <p:spPr>
              <a:xfrm>
                <a:off x="6271174" y="2983856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F54DC08-6684-46D2-A211-B6449AEFF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174" y="2983856"/>
                <a:ext cx="47153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775489-D2D9-4DDE-A208-5754C253BB18}"/>
                  </a:ext>
                </a:extLst>
              </p:cNvPr>
              <p:cNvSpPr txBox="1"/>
              <p:nvPr/>
            </p:nvSpPr>
            <p:spPr>
              <a:xfrm>
                <a:off x="5409823" y="3626776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775489-D2D9-4DDE-A208-5754C253B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823" y="3626776"/>
                <a:ext cx="47153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33376FA-68F8-4058-8CA0-5220ACA1B169}"/>
                  </a:ext>
                </a:extLst>
              </p:cNvPr>
              <p:cNvSpPr txBox="1"/>
              <p:nvPr/>
            </p:nvSpPr>
            <p:spPr>
              <a:xfrm>
                <a:off x="4561962" y="1581149"/>
                <a:ext cx="4656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33376FA-68F8-4058-8CA0-5220ACA1B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962" y="1581149"/>
                <a:ext cx="46564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DE409C21-E440-425B-95ED-55A3195D1554}"/>
              </a:ext>
            </a:extLst>
          </p:cNvPr>
          <p:cNvSpPr/>
          <p:nvPr/>
        </p:nvSpPr>
        <p:spPr>
          <a:xfrm>
            <a:off x="4910408" y="1936566"/>
            <a:ext cx="243840" cy="243840"/>
          </a:xfrm>
          <a:prstGeom prst="mathMultiply">
            <a:avLst>
              <a:gd name="adj1" fmla="val 32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988FC310-08FB-4BBB-ADD0-964DBC79185E}"/>
              </a:ext>
            </a:extLst>
          </p:cNvPr>
          <p:cNvSpPr/>
          <p:nvPr/>
        </p:nvSpPr>
        <p:spPr>
          <a:xfrm>
            <a:off x="5814658" y="2730031"/>
            <a:ext cx="243840" cy="243840"/>
          </a:xfrm>
          <a:prstGeom prst="mathMultiply">
            <a:avLst>
              <a:gd name="adj1" fmla="val 32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1F3647A9-F4EF-41FF-9329-7456B9F93C43}"/>
              </a:ext>
            </a:extLst>
          </p:cNvPr>
          <p:cNvSpPr/>
          <p:nvPr/>
        </p:nvSpPr>
        <p:spPr>
          <a:xfrm>
            <a:off x="4918222" y="2739543"/>
            <a:ext cx="243840" cy="243840"/>
          </a:xfrm>
          <a:prstGeom prst="mathMultiply">
            <a:avLst>
              <a:gd name="adj1" fmla="val 32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A3768D14-21B7-4E06-8CB9-66C0653672E0}"/>
              </a:ext>
            </a:extLst>
          </p:cNvPr>
          <p:cNvSpPr/>
          <p:nvPr/>
        </p:nvSpPr>
        <p:spPr>
          <a:xfrm>
            <a:off x="3996320" y="2757372"/>
            <a:ext cx="243840" cy="243840"/>
          </a:xfrm>
          <a:prstGeom prst="mathMultiply">
            <a:avLst>
              <a:gd name="adj1" fmla="val 32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0F1AC8A8-44DA-499B-A5C5-88E0A48FE4E8}"/>
              </a:ext>
            </a:extLst>
          </p:cNvPr>
          <p:cNvSpPr/>
          <p:nvPr/>
        </p:nvSpPr>
        <p:spPr>
          <a:xfrm>
            <a:off x="4906160" y="3533300"/>
            <a:ext cx="243840" cy="243840"/>
          </a:xfrm>
          <a:prstGeom prst="mathMultiply">
            <a:avLst>
              <a:gd name="adj1" fmla="val 32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128E9BB-27B6-4296-8C2E-7EA7682D978A}"/>
              </a:ext>
            </a:extLst>
          </p:cNvPr>
          <p:cNvCxnSpPr/>
          <p:nvPr/>
        </p:nvCxnSpPr>
        <p:spPr>
          <a:xfrm>
            <a:off x="4108048" y="839173"/>
            <a:ext cx="0" cy="12064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9C17F8A-85C3-4B45-96B5-2BC2AE14E9B9}"/>
              </a:ext>
            </a:extLst>
          </p:cNvPr>
          <p:cNvCxnSpPr/>
          <p:nvPr/>
        </p:nvCxnSpPr>
        <p:spPr>
          <a:xfrm>
            <a:off x="5937001" y="852034"/>
            <a:ext cx="0" cy="12064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A6A4A16-1013-4470-9ADA-3375CE3215CB}"/>
              </a:ext>
            </a:extLst>
          </p:cNvPr>
          <p:cNvCxnSpPr>
            <a:cxnSpLocks/>
          </p:cNvCxnSpPr>
          <p:nvPr/>
        </p:nvCxnSpPr>
        <p:spPr>
          <a:xfrm flipH="1">
            <a:off x="2567682" y="2066748"/>
            <a:ext cx="150493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ECC7707-1022-4EBA-8320-54FEF90375DB}"/>
              </a:ext>
            </a:extLst>
          </p:cNvPr>
          <p:cNvCxnSpPr>
            <a:cxnSpLocks/>
          </p:cNvCxnSpPr>
          <p:nvPr/>
        </p:nvCxnSpPr>
        <p:spPr>
          <a:xfrm flipH="1">
            <a:off x="2567682" y="3616921"/>
            <a:ext cx="150493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1DC7E8-E600-4068-908C-C50E30EEDF90}"/>
              </a:ext>
            </a:extLst>
          </p:cNvPr>
          <p:cNvCxnSpPr>
            <a:cxnSpLocks/>
          </p:cNvCxnSpPr>
          <p:nvPr/>
        </p:nvCxnSpPr>
        <p:spPr>
          <a:xfrm>
            <a:off x="5027602" y="2045625"/>
            <a:ext cx="0" cy="162259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4E2CC0F-D8CC-4F4A-9FA2-3EDF00D46426}"/>
                  </a:ext>
                </a:extLst>
              </p:cNvPr>
              <p:cNvSpPr txBox="1"/>
              <p:nvPr/>
            </p:nvSpPr>
            <p:spPr>
              <a:xfrm>
                <a:off x="4386896" y="3676613"/>
                <a:ext cx="466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4E2CC0F-D8CC-4F4A-9FA2-3EDF00D46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896" y="3676613"/>
                <a:ext cx="46621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037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99</Words>
  <Application>Microsoft Office PowerPoint</Application>
  <PresentationFormat>Widescreen</PresentationFormat>
  <Paragraphs>89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 Spinner</dc:creator>
  <cp:lastModifiedBy>oren elmakis</cp:lastModifiedBy>
  <cp:revision>7</cp:revision>
  <dcterms:created xsi:type="dcterms:W3CDTF">2021-12-30T10:20:13Z</dcterms:created>
  <dcterms:modified xsi:type="dcterms:W3CDTF">2021-12-30T12:56:51Z</dcterms:modified>
</cp:coreProperties>
</file>