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62" r:id="rId4"/>
    <p:sldId id="257" r:id="rId5"/>
    <p:sldId id="258" r:id="rId6"/>
    <p:sldId id="260" r:id="rId7"/>
    <p:sldId id="259" r:id="rId8"/>
    <p:sldId id="263" r:id="rId9"/>
    <p:sldId id="264" r:id="rId10"/>
    <p:sldId id="265" r:id="rId11"/>
    <p:sldId id="267" r:id="rId12"/>
    <p:sldId id="271" r:id="rId13"/>
    <p:sldId id="270" r:id="rId14"/>
    <p:sldId id="272" r:id="rId1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BC687-19B8-4801-B661-85A8EBD1126A}" type="datetimeFigureOut">
              <a:rPr lang="en-IL" smtClean="0"/>
              <a:t>02/11/2021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60813-E5DE-4089-B4EA-696168FB0A9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26154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60813-E5DE-4089-B4EA-696168FB0A91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20748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60813-E5DE-4089-B4EA-696168FB0A91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80118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60813-E5DE-4089-B4EA-696168FB0A91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20785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60813-E5DE-4089-B4EA-696168FB0A91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51725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B6C1-DA7B-4EA3-BA5F-7F8B29AFF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F070C-17A7-4D53-B4F1-46C5E83B6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A092F-5BBE-400D-943D-F2312565A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C212-9962-47B7-B9ED-F32951E708E6}" type="datetimeFigureOut">
              <a:rPr lang="en-IL" smtClean="0"/>
              <a:t>02/11/2021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7F4B5-8CEE-4291-ADBB-BC7FC525B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F3026-87FD-4A7E-96D5-7EA432D84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755A-587D-4CA5-9B7F-0499F2C0449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8389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3BD80-4210-4424-A3EF-A6A1B8D7C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94868-C728-47AB-9E87-3F4E2DC0F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01265-4A1A-4F0A-A1F1-90BD9AA4B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C212-9962-47B7-B9ED-F32951E708E6}" type="datetimeFigureOut">
              <a:rPr lang="en-IL" smtClean="0"/>
              <a:t>02/11/2021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3262A-1B17-4B9F-AAA0-84EC8AAC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5112C-4FD4-4CE6-AA55-3A068CF98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755A-587D-4CA5-9B7F-0499F2C0449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28981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8D3BEF-748E-4564-A7E4-590C9DE81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7D4F4-8342-45D6-9C02-92511DDFE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AA001-3556-4C4B-ADB6-83F61C5F2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C212-9962-47B7-B9ED-F32951E708E6}" type="datetimeFigureOut">
              <a:rPr lang="en-IL" smtClean="0"/>
              <a:t>02/11/2021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F08DE-D5EA-4155-A788-4E2F1CC4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07845-4568-4487-8A3F-E9C85CF0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755A-587D-4CA5-9B7F-0499F2C0449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59560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4F2DC-9D5E-40F7-8C90-C8ABA87D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D3755-1872-4E6C-8B1B-9BF69D7C0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26027-0325-4DD5-ADDD-77643115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C212-9962-47B7-B9ED-F32951E708E6}" type="datetimeFigureOut">
              <a:rPr lang="en-IL" smtClean="0"/>
              <a:t>02/11/2021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4D947-A20D-4F51-9B27-28911A196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95459-4E33-4591-B5CA-C621786F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755A-587D-4CA5-9B7F-0499F2C0449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3586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D1100-3CA9-4C92-A5E2-BB5E50FD5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6C5F3-62C6-4E66-B161-BD75CCA94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9868A-F9CA-4F83-9F69-A8E63F513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C212-9962-47B7-B9ED-F32951E708E6}" type="datetimeFigureOut">
              <a:rPr lang="en-IL" smtClean="0"/>
              <a:t>02/11/2021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46BBD-D83C-4872-B2C3-6AD0B4C7C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4D2D2-819C-42FA-84AD-3AD3BA56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755A-587D-4CA5-9B7F-0499F2C0449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9417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B657-FDED-4A27-9774-D72399066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61272-7020-4B8D-BE52-9D14C79AB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D3EB7-DFA0-4C1C-B428-88A93DC59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31A64-0D5F-4115-A810-0F347272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C212-9962-47B7-B9ED-F32951E708E6}" type="datetimeFigureOut">
              <a:rPr lang="en-IL" smtClean="0"/>
              <a:t>02/11/2021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3F2DB-490A-4707-92C9-6AD8125A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89435-50F2-4138-A11B-12C5EEAD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755A-587D-4CA5-9B7F-0499F2C0449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25336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2415E-79D0-4F10-944D-3660445D7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6A2C3-3AB4-402E-A309-DCEE81FA7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2F537-CB92-474A-9526-82AEA9EE0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61BE3A-D10F-4C43-A1DF-1F50CD876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6474D6-DD14-4A98-901F-3B0B05D83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F3131-E4FD-4756-AA77-3C939E7D3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C212-9962-47B7-B9ED-F32951E708E6}" type="datetimeFigureOut">
              <a:rPr lang="en-IL" smtClean="0"/>
              <a:t>02/11/2021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AA011-9F7D-42C3-A4F1-EF14B1F6F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46702B-9CA1-480C-983D-9534032EF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755A-587D-4CA5-9B7F-0499F2C0449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6607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EC703-C068-45FC-BD23-4E1597CE2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3B9E79-4EEF-497C-866F-2E2D5363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C212-9962-47B7-B9ED-F32951E708E6}" type="datetimeFigureOut">
              <a:rPr lang="en-IL" smtClean="0"/>
              <a:t>02/11/2021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E3725-A9DB-4A43-AB2B-D34F32BE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88D0F7-AF09-4631-B4FD-03D38645C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755A-587D-4CA5-9B7F-0499F2C0449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27151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742D81-6DB8-42C8-A455-AB29E1F3F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C212-9962-47B7-B9ED-F32951E708E6}" type="datetimeFigureOut">
              <a:rPr lang="en-IL" smtClean="0"/>
              <a:t>02/11/2021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BA779-27FC-468C-A6F0-41969FD2F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F374B8-B481-4E2D-9DF0-635259C5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755A-587D-4CA5-9B7F-0499F2C0449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454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6D2A4-8465-4DA2-B269-FD296A208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CC566-9757-409F-84DD-6CCA7ADC6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A829A-BF73-486D-9B5C-B80981202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0660-D7F1-411C-BDBE-337E9867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C212-9962-47B7-B9ED-F32951E708E6}" type="datetimeFigureOut">
              <a:rPr lang="en-IL" smtClean="0"/>
              <a:t>02/11/2021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D3BDC-8573-48ED-90C2-06E896F2D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EFC20-F82F-4712-9B0A-CD85448C8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755A-587D-4CA5-9B7F-0499F2C0449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9089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681E3-A9E4-4383-B5E0-6A6243F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BD374-8FED-404E-B5A9-08B404D36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B859B-A7D9-4D6E-818D-031DDB871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29679-59B9-4858-9545-30069340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C212-9962-47B7-B9ED-F32951E708E6}" type="datetimeFigureOut">
              <a:rPr lang="en-IL" smtClean="0"/>
              <a:t>02/11/2021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8C075-3EFA-4C1B-8FD0-88A32E13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EE059-6B68-4F3A-BCD4-959E078D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755A-587D-4CA5-9B7F-0499F2C0449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8517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B2A406-6500-4DB6-97B9-42D55C469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73AC1-FE1A-4452-9155-8050AC76D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20A0A-D326-4E72-9F1C-FB068D459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0C212-9962-47B7-B9ED-F32951E708E6}" type="datetimeFigureOut">
              <a:rPr lang="en-IL" smtClean="0"/>
              <a:t>02/11/2021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62DAF-1D38-4E7B-B6DB-01E8D6B50A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B7928-0277-4FFC-8818-8C7A56139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D755A-587D-4CA5-9B7F-0499F2C0449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7406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78FF5C-B40F-46A4-96E4-8BC433A2A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47766"/>
            <a:ext cx="10189374" cy="295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34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C2D283-BFB1-41DF-83F4-3D4E82466B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8"/>
          <a:stretch/>
        </p:blipFill>
        <p:spPr>
          <a:xfrm>
            <a:off x="985837" y="1571479"/>
            <a:ext cx="10220325" cy="371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65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6E3D0B-2E10-423D-A619-F774DA801D78}"/>
              </a:ext>
            </a:extLst>
          </p:cNvPr>
          <p:cNvSpPr txBox="1"/>
          <p:nvPr/>
        </p:nvSpPr>
        <p:spPr>
          <a:xfrm>
            <a:off x="721454" y="2413337"/>
            <a:ext cx="10602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Part 2. Mathematical Background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6DA4F9-789B-48FD-AFD1-FD7EA98B7C69}"/>
              </a:ext>
            </a:extLst>
          </p:cNvPr>
          <p:cNvSpPr txBox="1"/>
          <p:nvPr/>
        </p:nvSpPr>
        <p:spPr>
          <a:xfrm>
            <a:off x="4963290" y="3849253"/>
            <a:ext cx="31117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Decoding</a:t>
            </a:r>
          </a:p>
        </p:txBody>
      </p:sp>
    </p:spTree>
    <p:extLst>
      <p:ext uri="{BB962C8B-B14F-4D97-AF65-F5344CB8AC3E}">
        <p14:creationId xmlns:p14="http://schemas.microsoft.com/office/powerpoint/2010/main" val="2005119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5AA3B-993A-4E1E-9572-39AE9B5AC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54" y="261937"/>
            <a:ext cx="9296400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48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63A67A-97BA-4CD4-8665-8BA82DD7D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227" y="688290"/>
            <a:ext cx="9010650" cy="1857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0D43EA-F53E-4D0E-B287-0D2609726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644" y="3199914"/>
            <a:ext cx="91821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738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6E3D0B-2E10-423D-A619-F774DA801D78}"/>
              </a:ext>
            </a:extLst>
          </p:cNvPr>
          <p:cNvSpPr txBox="1"/>
          <p:nvPr/>
        </p:nvSpPr>
        <p:spPr>
          <a:xfrm>
            <a:off x="2927759" y="2111334"/>
            <a:ext cx="59238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Part 3. Application</a:t>
            </a:r>
          </a:p>
        </p:txBody>
      </p:sp>
    </p:spTree>
    <p:extLst>
      <p:ext uri="{BB962C8B-B14F-4D97-AF65-F5344CB8AC3E}">
        <p14:creationId xmlns:p14="http://schemas.microsoft.com/office/powerpoint/2010/main" val="127759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6E3D0B-2E10-423D-A619-F774DA801D78}"/>
              </a:ext>
            </a:extLst>
          </p:cNvPr>
          <p:cNvSpPr txBox="1"/>
          <p:nvPr/>
        </p:nvSpPr>
        <p:spPr>
          <a:xfrm>
            <a:off x="721454" y="2413337"/>
            <a:ext cx="103752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Part 1. Donald Duck - Motivation</a:t>
            </a:r>
            <a:endParaRPr lang="en-IL" sz="6000" dirty="0"/>
          </a:p>
        </p:txBody>
      </p:sp>
    </p:spTree>
    <p:extLst>
      <p:ext uri="{BB962C8B-B14F-4D97-AF65-F5344CB8AC3E}">
        <p14:creationId xmlns:p14="http://schemas.microsoft.com/office/powerpoint/2010/main" val="337575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6E3D0B-2E10-423D-A619-F774DA801D78}"/>
              </a:ext>
            </a:extLst>
          </p:cNvPr>
          <p:cNvSpPr txBox="1"/>
          <p:nvPr/>
        </p:nvSpPr>
        <p:spPr>
          <a:xfrm>
            <a:off x="721454" y="2413337"/>
            <a:ext cx="10602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Part 2. Mathematical Background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6DA4F9-789B-48FD-AFD1-FD7EA98B7C69}"/>
              </a:ext>
            </a:extLst>
          </p:cNvPr>
          <p:cNvSpPr txBox="1"/>
          <p:nvPr/>
        </p:nvSpPr>
        <p:spPr>
          <a:xfrm>
            <a:off x="2538872" y="3916365"/>
            <a:ext cx="71142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Binary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068067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F47D27-E158-4C1C-9C05-7B1FD94D9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65" y="1479099"/>
            <a:ext cx="10963469" cy="347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276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27F77E-360F-472D-AC1F-E72F46DA14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"/>
          <a:stretch/>
        </p:blipFill>
        <p:spPr>
          <a:xfrm>
            <a:off x="634481" y="821094"/>
            <a:ext cx="10540215" cy="521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45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EC03DC-0564-463D-B9CB-D79F0F70C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88" y="2262950"/>
            <a:ext cx="10888824" cy="173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52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495E4E-835A-4682-939B-601434E6F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65" y="429208"/>
            <a:ext cx="6439306" cy="569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68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6E3D0B-2E10-423D-A619-F774DA801D78}"/>
              </a:ext>
            </a:extLst>
          </p:cNvPr>
          <p:cNvSpPr txBox="1"/>
          <p:nvPr/>
        </p:nvSpPr>
        <p:spPr>
          <a:xfrm>
            <a:off x="721454" y="2413337"/>
            <a:ext cx="10602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Part 2. Mathematical Background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6DA4F9-789B-48FD-AFD1-FD7EA98B7C69}"/>
              </a:ext>
            </a:extLst>
          </p:cNvPr>
          <p:cNvSpPr txBox="1"/>
          <p:nvPr/>
        </p:nvSpPr>
        <p:spPr>
          <a:xfrm>
            <a:off x="4963290" y="3849253"/>
            <a:ext cx="30348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Encoding</a:t>
            </a:r>
          </a:p>
        </p:txBody>
      </p:sp>
    </p:spTree>
    <p:extLst>
      <p:ext uri="{BB962C8B-B14F-4D97-AF65-F5344CB8AC3E}">
        <p14:creationId xmlns:p14="http://schemas.microsoft.com/office/powerpoint/2010/main" val="1847823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12E2A3-1762-4712-ACE7-E73F4A01D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67" y="1364362"/>
            <a:ext cx="10636112" cy="361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34</Words>
  <Application>Microsoft Office PowerPoint</Application>
  <PresentationFormat>Widescreen</PresentationFormat>
  <Paragraphs>12</Paragraphs>
  <Slides>14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 Spinner</dc:creator>
  <cp:lastModifiedBy>Alon Spinner</cp:lastModifiedBy>
  <cp:revision>8</cp:revision>
  <dcterms:created xsi:type="dcterms:W3CDTF">2021-11-02T14:08:04Z</dcterms:created>
  <dcterms:modified xsi:type="dcterms:W3CDTF">2021-11-02T15:16:00Z</dcterms:modified>
</cp:coreProperties>
</file>