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533B9A-AEE9-4B8E-8843-FAB0AEAFB4DF}" v="201" dt="2020-05-04T21:06:26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A45F-6E91-4703-92CC-F8DE2BEBE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7C5E4-A4DF-4691-88B8-4264DE137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04F79-F8A6-4623-85BA-28645E07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D367-B939-4368-83CE-2DCD5DE0EC2E}" type="datetimeFigureOut">
              <a:rPr lang="en-IL" smtClean="0"/>
              <a:t>04/05/2020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09E09-222E-4F0B-851D-FF6772F7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E81B-BB43-4EF7-89C9-7E331892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343-0168-4C2A-BAA0-1251BE935C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277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972D-DBA9-4F88-A268-6E0845E1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5A008-7538-4F4A-BB4C-BC67E892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E9CA-F479-4736-A594-3AE7A57D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D367-B939-4368-83CE-2DCD5DE0EC2E}" type="datetimeFigureOut">
              <a:rPr lang="en-IL" smtClean="0"/>
              <a:t>04/05/2020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09D6B-F264-4C94-9BE5-151328BE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5E66B-2B2D-42AD-99C9-EC814681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343-0168-4C2A-BAA0-1251BE935C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84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B0613-110F-4FEC-AFED-27DFED268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2AAFD-7E08-44BB-A653-C98D29501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C5441-0E29-494C-B98A-53189F89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D367-B939-4368-83CE-2DCD5DE0EC2E}" type="datetimeFigureOut">
              <a:rPr lang="en-IL" smtClean="0"/>
              <a:t>04/05/2020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CF707-6555-4043-B88C-2B497EB0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4C73-6F1B-4451-827B-50D8198D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343-0168-4C2A-BAA0-1251BE935C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394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F93E-B091-488D-88F2-8AB50286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B96F-EF7F-405C-ADDF-B2A832EE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276EC-DE34-4E11-BEDC-809A9061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D367-B939-4368-83CE-2DCD5DE0EC2E}" type="datetimeFigureOut">
              <a:rPr lang="en-IL" smtClean="0"/>
              <a:t>04/05/2020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4A9E2-D0FE-4A04-8A19-EB0F2642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82B14-B052-41A8-AD66-9F9BEF30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343-0168-4C2A-BAA0-1251BE935C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526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FCD6-23FE-48F5-B2E4-68F7048C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64E28-FAB6-4070-B4F6-A3684BD96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673A6-F96D-46FE-B162-86155645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D367-B939-4368-83CE-2DCD5DE0EC2E}" type="datetimeFigureOut">
              <a:rPr lang="en-IL" smtClean="0"/>
              <a:t>04/05/2020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8797-2576-4334-B9BC-4E384438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394E-B7A6-4A86-BD13-A9460A9E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343-0168-4C2A-BAA0-1251BE935C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984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ABBE-C0EC-49AA-945D-62B323A8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78701-50DC-4499-AD47-D411581AD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8B4A5-7231-4D53-8788-C70FE3935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18ECC-24C9-4EAF-AFAD-52098510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D367-B939-4368-83CE-2DCD5DE0EC2E}" type="datetimeFigureOut">
              <a:rPr lang="en-IL" smtClean="0"/>
              <a:t>04/05/2020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E7644-4BC8-4B77-A6DC-43799296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A750C-4A68-4ADD-B285-FA0A9539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343-0168-4C2A-BAA0-1251BE935C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576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797C-716D-4301-A294-FBF58B84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8F245-3507-4AB9-A414-4AEAD807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D4D2A-11E7-49BF-A1BB-FDADE0F3A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40454-A0F1-4462-81DE-1C32B10DA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71363-BF89-4C08-A7E9-CA04BA01E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CFBE0-8F3B-4695-AE9F-FF2C5A2A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D367-B939-4368-83CE-2DCD5DE0EC2E}" type="datetimeFigureOut">
              <a:rPr lang="en-IL" smtClean="0"/>
              <a:t>04/05/2020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AF1DB-F467-45A4-B05C-89A45DE7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9D6F1-F2F2-4B22-AD98-BB166A79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343-0168-4C2A-BAA0-1251BE935C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89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54D4-541B-4706-A380-7B6B0BC2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41CA8-ABF0-4549-9136-F51FDB0A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D367-B939-4368-83CE-2DCD5DE0EC2E}" type="datetimeFigureOut">
              <a:rPr lang="en-IL" smtClean="0"/>
              <a:t>04/05/2020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1DCD4-BD8E-4158-8041-3D3C8819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AB86B-B89D-49A3-8B15-BF0336F3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343-0168-4C2A-BAA0-1251BE935C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952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1B6D0-1469-43B5-9607-7B7E49F4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D367-B939-4368-83CE-2DCD5DE0EC2E}" type="datetimeFigureOut">
              <a:rPr lang="en-IL" smtClean="0"/>
              <a:t>04/05/2020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B48AC-50AC-4249-ACB0-603E38AF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EA14D-A16F-46EC-B1AE-81E094EE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343-0168-4C2A-BAA0-1251BE935C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471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08A9-8BE6-4221-B38D-7562A2EB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133D-F103-40F5-A135-704A7B3C9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ACD45-340B-412D-9F29-6FDEA44D6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33923-DCE4-4014-8DC6-4FE65A98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D367-B939-4368-83CE-2DCD5DE0EC2E}" type="datetimeFigureOut">
              <a:rPr lang="en-IL" smtClean="0"/>
              <a:t>04/05/2020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182A4-06B7-4338-A603-0A3CFB45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4DC3E-EF6C-416B-B077-0262832A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343-0168-4C2A-BAA0-1251BE935C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446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8B90-C45F-40F2-BB77-D76EB147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F390F-BE8B-4A8A-93F2-98566DC99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E4524-99BF-4993-B96E-9D729F028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30ACD-FE09-44D0-8C78-2499E72E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D367-B939-4368-83CE-2DCD5DE0EC2E}" type="datetimeFigureOut">
              <a:rPr lang="en-IL" smtClean="0"/>
              <a:t>04/05/2020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84D73-161A-40BF-9587-95C91C74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54CB9-B6A0-4E8F-A716-178F1CBE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4343-0168-4C2A-BAA0-1251BE935C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808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BBA90-56A3-429B-9BF0-1FDCCBDC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C0EE2-C1C5-426A-A689-52D1A1E33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59DDC-D9D8-4AC6-8C36-2BA2894E2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D367-B939-4368-83CE-2DCD5DE0EC2E}" type="datetimeFigureOut">
              <a:rPr lang="en-IL" smtClean="0"/>
              <a:t>04/05/2020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E39E4-A200-4BB6-AC79-D18881CAF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A56D-EF3D-4A5B-802A-E728291F2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54343-0168-4C2A-BAA0-1251BE935C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384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66C3426-64DF-4526-BA1A-CF16EE5F3AA2}"/>
              </a:ext>
            </a:extLst>
          </p:cNvPr>
          <p:cNvSpPr/>
          <p:nvPr/>
        </p:nvSpPr>
        <p:spPr>
          <a:xfrm>
            <a:off x="638303" y="384683"/>
            <a:ext cx="6004249" cy="6083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D49A10-3B84-4917-BF8B-2A678E466026}"/>
              </a:ext>
            </a:extLst>
          </p:cNvPr>
          <p:cNvCxnSpPr>
            <a:cxnSpLocks/>
          </p:cNvCxnSpPr>
          <p:nvPr/>
        </p:nvCxnSpPr>
        <p:spPr>
          <a:xfrm flipV="1">
            <a:off x="1416891" y="5797400"/>
            <a:ext cx="4959738" cy="2046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055CA3-FF81-4484-BDCF-0A8FA046CAC6}"/>
              </a:ext>
            </a:extLst>
          </p:cNvPr>
          <p:cNvCxnSpPr>
            <a:cxnSpLocks/>
          </p:cNvCxnSpPr>
          <p:nvPr/>
        </p:nvCxnSpPr>
        <p:spPr>
          <a:xfrm flipV="1">
            <a:off x="1416891" y="958515"/>
            <a:ext cx="33175" cy="485934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D19B84-4672-4C33-BA3E-C0AD5C8BF305}"/>
              </a:ext>
            </a:extLst>
          </p:cNvPr>
          <p:cNvGrpSpPr/>
          <p:nvPr/>
        </p:nvGrpSpPr>
        <p:grpSpPr>
          <a:xfrm>
            <a:off x="3689414" y="2222813"/>
            <a:ext cx="1547029" cy="1712165"/>
            <a:chOff x="6428792" y="1329612"/>
            <a:chExt cx="1547029" cy="17121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216385E-08EE-4498-AE65-CE2192326912}"/>
                </a:ext>
              </a:extLst>
            </p:cNvPr>
            <p:cNvSpPr/>
            <p:nvPr/>
          </p:nvSpPr>
          <p:spPr>
            <a:xfrm rot="1869495">
              <a:off x="6428792" y="1800808"/>
              <a:ext cx="1091681" cy="12409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BE8395-E0BD-43A5-A934-5514DF10E38B}"/>
                </a:ext>
              </a:extLst>
            </p:cNvPr>
            <p:cNvSpPr/>
            <p:nvPr/>
          </p:nvSpPr>
          <p:spPr>
            <a:xfrm rot="1869495">
              <a:off x="6849949" y="1507378"/>
              <a:ext cx="1091681" cy="43653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85A7F7-649A-478A-A348-7566B0396D1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616" y="2416186"/>
              <a:ext cx="945205" cy="55561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84FCC10-319D-4F94-A406-C8D2AD9205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616" y="1329612"/>
              <a:ext cx="676470" cy="108657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863C43-C122-4AD7-8580-0CA225EC5766}"/>
              </a:ext>
            </a:extLst>
          </p:cNvPr>
          <p:cNvCxnSpPr>
            <a:cxnSpLocks/>
          </p:cNvCxnSpPr>
          <p:nvPr/>
        </p:nvCxnSpPr>
        <p:spPr>
          <a:xfrm flipV="1">
            <a:off x="4272577" y="3366333"/>
            <a:ext cx="37322" cy="24310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EE67A1-5AF3-42F5-995B-0BF82BFE4D50}"/>
              </a:ext>
            </a:extLst>
          </p:cNvPr>
          <p:cNvCxnSpPr>
            <a:cxnSpLocks/>
          </p:cNvCxnSpPr>
          <p:nvPr/>
        </p:nvCxnSpPr>
        <p:spPr>
          <a:xfrm>
            <a:off x="1468727" y="3309387"/>
            <a:ext cx="276652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E3422C-1513-4F2D-B6F5-C924B0449978}"/>
                  </a:ext>
                </a:extLst>
              </p:cNvPr>
              <p:cNvSpPr txBox="1"/>
              <p:nvPr/>
            </p:nvSpPr>
            <p:spPr>
              <a:xfrm>
                <a:off x="2764497" y="2929823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E3422C-1513-4F2D-B6F5-C924B0449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497" y="2929823"/>
                <a:ext cx="4573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EE70A4-79AA-4421-B9D5-E8CE416859E9}"/>
                  </a:ext>
                </a:extLst>
              </p:cNvPr>
              <p:cNvSpPr txBox="1"/>
              <p:nvPr/>
            </p:nvSpPr>
            <p:spPr>
              <a:xfrm>
                <a:off x="4288426" y="4603544"/>
                <a:ext cx="46493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EE70A4-79AA-4421-B9D5-E8CE41685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426" y="4603544"/>
                <a:ext cx="464934" cy="39126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6D8E19-AC2E-4B07-8946-9848FACEBEF4}"/>
                  </a:ext>
                </a:extLst>
              </p:cNvPr>
              <p:cNvSpPr txBox="1"/>
              <p:nvPr/>
            </p:nvSpPr>
            <p:spPr>
              <a:xfrm>
                <a:off x="5042055" y="3388367"/>
                <a:ext cx="472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6D8E19-AC2E-4B07-8946-9848FACEB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55" y="3388367"/>
                <a:ext cx="4726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D70B0-E078-4C3B-AD0F-23DEF1730E3D}"/>
                  </a:ext>
                </a:extLst>
              </p:cNvPr>
              <p:cNvSpPr txBox="1"/>
              <p:nvPr/>
            </p:nvSpPr>
            <p:spPr>
              <a:xfrm>
                <a:off x="4946251" y="2092277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D70B0-E078-4C3B-AD0F-23DEF1730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251" y="2092277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544C33-FBA9-4E10-89A2-A2C04080E783}"/>
                  </a:ext>
                </a:extLst>
              </p:cNvPr>
              <p:cNvSpPr txBox="1"/>
              <p:nvPr/>
            </p:nvSpPr>
            <p:spPr>
              <a:xfrm>
                <a:off x="6777741" y="2501099"/>
                <a:ext cx="3677947" cy="1434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544C33-FBA9-4E10-89A2-A2C04080E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41" y="2501099"/>
                <a:ext cx="3677947" cy="14344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8022C67-B85E-43A8-8B3C-A2440BCD9313}"/>
                  </a:ext>
                </a:extLst>
              </p:cNvPr>
              <p:cNvSpPr txBox="1"/>
              <p:nvPr/>
            </p:nvSpPr>
            <p:spPr>
              <a:xfrm>
                <a:off x="5634845" y="5931732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8022C67-B85E-43A8-8B3C-A2440BCD9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845" y="5931732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939DB7-2CBC-4230-94AB-2A65803B4DEA}"/>
                  </a:ext>
                </a:extLst>
              </p:cNvPr>
              <p:cNvSpPr txBox="1"/>
              <p:nvPr/>
            </p:nvSpPr>
            <p:spPr>
              <a:xfrm>
                <a:off x="848040" y="101761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939DB7-2CBC-4230-94AB-2A65803B4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40" y="1017610"/>
                <a:ext cx="3922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60ED8F-2A4B-4501-B519-601906842A6A}"/>
                  </a:ext>
                </a:extLst>
              </p:cNvPr>
              <p:cNvSpPr txBox="1"/>
              <p:nvPr/>
            </p:nvSpPr>
            <p:spPr>
              <a:xfrm>
                <a:off x="10866779" y="625236"/>
                <a:ext cx="954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𝐹𝑖𝑔𝑢𝑟𝑒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60ED8F-2A4B-4501-B519-601906842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779" y="625236"/>
                <a:ext cx="95436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79AC3F-BE06-4D77-BC30-DE60EA4A34AA}"/>
                  </a:ext>
                </a:extLst>
              </p:cNvPr>
              <p:cNvSpPr txBox="1"/>
              <p:nvPr/>
            </p:nvSpPr>
            <p:spPr>
              <a:xfrm>
                <a:off x="10977546" y="1568212"/>
                <a:ext cx="732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𝐴𝑥𝑒𝑠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79AC3F-BE06-4D77-BC30-DE60EA4A3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546" y="1568212"/>
                <a:ext cx="7328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DFB27E-23D6-4C22-8762-C1F3C046B3B8}"/>
                  </a:ext>
                </a:extLst>
              </p:cNvPr>
              <p:cNvSpPr txBox="1"/>
              <p:nvPr/>
            </p:nvSpPr>
            <p:spPr>
              <a:xfrm>
                <a:off x="10638896" y="3104965"/>
                <a:ext cx="1410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𝑇𝑟𝑎𝑛𝑠𝑓𝑜𝑟𝑚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DFB27E-23D6-4C22-8762-C1F3C046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896" y="3104965"/>
                <a:ext cx="141013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5C7FB57-EDC9-4FAD-B828-1EF4C48843C1}"/>
                  </a:ext>
                </a:extLst>
              </p:cNvPr>
              <p:cNvSpPr txBox="1"/>
              <p:nvPr/>
            </p:nvSpPr>
            <p:spPr>
              <a:xfrm>
                <a:off x="10814039" y="4799174"/>
                <a:ext cx="1059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𝑃𝑎𝑡𝑐h𝑒𝑠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5C7FB57-EDC9-4FAD-B828-1EF4C4884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039" y="4799174"/>
                <a:ext cx="105984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581C5C-B14D-4C9A-8B36-6CAAE7274974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1343961" y="994568"/>
            <a:ext cx="0" cy="5736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9525AF-6D88-4228-A51B-07364114DB64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11343961" y="1937544"/>
            <a:ext cx="0" cy="116742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3D9DB8-B436-42C6-881F-67EB701560FD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11343960" y="3474297"/>
            <a:ext cx="1" cy="132487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97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Spinner</dc:creator>
  <cp:lastModifiedBy>Alon Spinner</cp:lastModifiedBy>
  <cp:revision>1</cp:revision>
  <dcterms:created xsi:type="dcterms:W3CDTF">2020-05-04T20:49:09Z</dcterms:created>
  <dcterms:modified xsi:type="dcterms:W3CDTF">2020-05-04T21:06:44Z</dcterms:modified>
</cp:coreProperties>
</file>