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FB5CF-13AC-460A-A8F2-493369187D6D}" v="13" dt="2020-12-18T13:02:34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Spinner" userId="454e91b5-0e2e-4ab5-8d05-781ba4b79e39" providerId="ADAL" clId="{F4633DF6-D916-4E26-BC23-950B8552AF4F}"/>
    <pc:docChg chg="undo custSel addSld delSld modSld">
      <pc:chgData name="Alon Spinner" userId="454e91b5-0e2e-4ab5-8d05-781ba4b79e39" providerId="ADAL" clId="{F4633DF6-D916-4E26-BC23-950B8552AF4F}" dt="2020-11-13T09:52:10.439" v="1013" actId="20577"/>
      <pc:docMkLst>
        <pc:docMk/>
      </pc:docMkLst>
      <pc:sldChg chg="modSp mod">
        <pc:chgData name="Alon Spinner" userId="454e91b5-0e2e-4ab5-8d05-781ba4b79e39" providerId="ADAL" clId="{F4633DF6-D916-4E26-BC23-950B8552AF4F}" dt="2020-11-07T16:40:36.703" v="189" actId="1076"/>
        <pc:sldMkLst>
          <pc:docMk/>
          <pc:sldMk cId="102518956" sldId="256"/>
        </pc:sldMkLst>
        <pc:grpChg chg="mod">
          <ac:chgData name="Alon Spinner" userId="454e91b5-0e2e-4ab5-8d05-781ba4b79e39" providerId="ADAL" clId="{F4633DF6-D916-4E26-BC23-950B8552AF4F}" dt="2020-11-07T16:40:36.703" v="189" actId="1076"/>
          <ac:grpSpMkLst>
            <pc:docMk/>
            <pc:sldMk cId="102518956" sldId="256"/>
            <ac:grpSpMk id="69" creationId="{60851ED6-6EC0-410D-9988-75352CBB1A9C}"/>
          </ac:grpSpMkLst>
        </pc:grpChg>
      </pc:sldChg>
      <pc:sldChg chg="addSp delSp modSp new del mod">
        <pc:chgData name="Alon Spinner" userId="454e91b5-0e2e-4ab5-8d05-781ba4b79e39" providerId="ADAL" clId="{F4633DF6-D916-4E26-BC23-950B8552AF4F}" dt="2020-11-07T16:40:28.719" v="187" actId="47"/>
        <pc:sldMkLst>
          <pc:docMk/>
          <pc:sldMk cId="2081237920" sldId="257"/>
        </pc:sldMkLst>
        <pc:spChg chg="del">
          <ac:chgData name="Alon Spinner" userId="454e91b5-0e2e-4ab5-8d05-781ba4b79e39" providerId="ADAL" clId="{F4633DF6-D916-4E26-BC23-950B8552AF4F}" dt="2020-11-07T16:31:36.810" v="87" actId="478"/>
          <ac:spMkLst>
            <pc:docMk/>
            <pc:sldMk cId="2081237920" sldId="257"/>
            <ac:spMk id="2" creationId="{FD9B6D0E-541B-4198-8DEE-94C0701A91FA}"/>
          </ac:spMkLst>
        </pc:spChg>
        <pc:spChg chg="del">
          <ac:chgData name="Alon Spinner" userId="454e91b5-0e2e-4ab5-8d05-781ba4b79e39" providerId="ADAL" clId="{F4633DF6-D916-4E26-BC23-950B8552AF4F}" dt="2020-11-07T16:31:35.818" v="86" actId="478"/>
          <ac:spMkLst>
            <pc:docMk/>
            <pc:sldMk cId="2081237920" sldId="257"/>
            <ac:spMk id="3" creationId="{AAA4BB85-1230-40D6-8415-7D549F717133}"/>
          </ac:spMkLst>
        </pc:spChg>
        <pc:spChg chg="mod">
          <ac:chgData name="Alon Spinner" userId="454e91b5-0e2e-4ab5-8d05-781ba4b79e39" providerId="ADAL" clId="{F4633DF6-D916-4E26-BC23-950B8552AF4F}" dt="2020-11-07T16:33:41.914" v="106" actId="165"/>
          <ac:spMkLst>
            <pc:docMk/>
            <pc:sldMk cId="2081237920" sldId="257"/>
            <ac:spMk id="11" creationId="{A471BC5D-2E96-4CD7-8458-6A41AE8E5147}"/>
          </ac:spMkLst>
        </pc:spChg>
        <pc:spChg chg="mod">
          <ac:chgData name="Alon Spinner" userId="454e91b5-0e2e-4ab5-8d05-781ba4b79e39" providerId="ADAL" clId="{F4633DF6-D916-4E26-BC23-950B8552AF4F}" dt="2020-11-07T16:33:41.914" v="106" actId="165"/>
          <ac:spMkLst>
            <pc:docMk/>
            <pc:sldMk cId="2081237920" sldId="257"/>
            <ac:spMk id="12" creationId="{6D2C5251-05F4-495C-B70B-E71149C2FA45}"/>
          </ac:spMkLst>
        </pc:spChg>
        <pc:spChg chg="mod topLvl">
          <ac:chgData name="Alon Spinner" userId="454e91b5-0e2e-4ab5-8d05-781ba4b79e39" providerId="ADAL" clId="{F4633DF6-D916-4E26-BC23-950B8552AF4F}" dt="2020-11-07T16:34:51.716" v="139" actId="1076"/>
          <ac:spMkLst>
            <pc:docMk/>
            <pc:sldMk cId="2081237920" sldId="257"/>
            <ac:spMk id="16" creationId="{B93E5FD2-7994-4E8E-B12C-5CDABBFC30C4}"/>
          </ac:spMkLst>
        </pc:spChg>
        <pc:spChg chg="mod topLvl">
          <ac:chgData name="Alon Spinner" userId="454e91b5-0e2e-4ab5-8d05-781ba4b79e39" providerId="ADAL" clId="{F4633DF6-D916-4E26-BC23-950B8552AF4F}" dt="2020-11-07T16:34:27.697" v="128" actId="165"/>
          <ac:spMkLst>
            <pc:docMk/>
            <pc:sldMk cId="2081237920" sldId="257"/>
            <ac:spMk id="17" creationId="{25F7E02C-579E-4F3E-A1A1-B5C68759DF26}"/>
          </ac:spMkLst>
        </pc:spChg>
        <pc:spChg chg="mod topLvl">
          <ac:chgData name="Alon Spinner" userId="454e91b5-0e2e-4ab5-8d05-781ba4b79e39" providerId="ADAL" clId="{F4633DF6-D916-4E26-BC23-950B8552AF4F}" dt="2020-11-07T16:34:27.697" v="128" actId="165"/>
          <ac:spMkLst>
            <pc:docMk/>
            <pc:sldMk cId="2081237920" sldId="257"/>
            <ac:spMk id="18" creationId="{A396A7EC-B7BE-4828-B3FA-3A57340E2C6F}"/>
          </ac:spMkLst>
        </pc:spChg>
        <pc:spChg chg="del mod topLvl">
          <ac:chgData name="Alon Spinner" userId="454e91b5-0e2e-4ab5-8d05-781ba4b79e39" providerId="ADAL" clId="{F4633DF6-D916-4E26-BC23-950B8552AF4F}" dt="2020-11-07T16:34:09.580" v="119" actId="478"/>
          <ac:spMkLst>
            <pc:docMk/>
            <pc:sldMk cId="2081237920" sldId="257"/>
            <ac:spMk id="23" creationId="{8579D7FA-5F59-466A-8B23-3FD7BA7EDC25}"/>
          </ac:spMkLst>
        </pc:spChg>
        <pc:spChg chg="del mod">
          <ac:chgData name="Alon Spinner" userId="454e91b5-0e2e-4ab5-8d05-781ba4b79e39" providerId="ADAL" clId="{F4633DF6-D916-4E26-BC23-950B8552AF4F}" dt="2020-11-07T16:34:08.123" v="118" actId="478"/>
          <ac:spMkLst>
            <pc:docMk/>
            <pc:sldMk cId="2081237920" sldId="257"/>
            <ac:spMk id="24" creationId="{CA5E193E-FD1B-4BEC-BD42-B417A4547779}"/>
          </ac:spMkLst>
        </pc:spChg>
        <pc:spChg chg="del mod">
          <ac:chgData name="Alon Spinner" userId="454e91b5-0e2e-4ab5-8d05-781ba4b79e39" providerId="ADAL" clId="{F4633DF6-D916-4E26-BC23-950B8552AF4F}" dt="2020-11-07T16:34:06.042" v="117" actId="478"/>
          <ac:spMkLst>
            <pc:docMk/>
            <pc:sldMk cId="2081237920" sldId="257"/>
            <ac:spMk id="25" creationId="{170BCFA0-6121-4403-AC29-C69A84A40F93}"/>
          </ac:spMkLst>
        </pc:spChg>
        <pc:spChg chg="mod">
          <ac:chgData name="Alon Spinner" userId="454e91b5-0e2e-4ab5-8d05-781ba4b79e39" providerId="ADAL" clId="{F4633DF6-D916-4E26-BC23-950B8552AF4F}" dt="2020-11-07T16:33:41.914" v="106" actId="165"/>
          <ac:spMkLst>
            <pc:docMk/>
            <pc:sldMk cId="2081237920" sldId="257"/>
            <ac:spMk id="30" creationId="{33335047-7CF2-4C86-A40A-825CD32B1096}"/>
          </ac:spMkLst>
        </pc:spChg>
        <pc:spChg chg="mod">
          <ac:chgData name="Alon Spinner" userId="454e91b5-0e2e-4ab5-8d05-781ba4b79e39" providerId="ADAL" clId="{F4633DF6-D916-4E26-BC23-950B8552AF4F}" dt="2020-11-07T16:33:41.914" v="106" actId="165"/>
          <ac:spMkLst>
            <pc:docMk/>
            <pc:sldMk cId="2081237920" sldId="257"/>
            <ac:spMk id="31" creationId="{7DC79E9F-3029-456B-B494-99928F35EE7E}"/>
          </ac:spMkLst>
        </pc:spChg>
        <pc:spChg chg="mod">
          <ac:chgData name="Alon Spinner" userId="454e91b5-0e2e-4ab5-8d05-781ba4b79e39" providerId="ADAL" clId="{F4633DF6-D916-4E26-BC23-950B8552AF4F}" dt="2020-11-07T16:33:41.914" v="106" actId="165"/>
          <ac:spMkLst>
            <pc:docMk/>
            <pc:sldMk cId="2081237920" sldId="257"/>
            <ac:spMk id="32" creationId="{9A87E5EB-733B-4229-8D76-2F5ADB8C766B}"/>
          </ac:spMkLst>
        </pc:spChg>
        <pc:spChg chg="add del">
          <ac:chgData name="Alon Spinner" userId="454e91b5-0e2e-4ab5-8d05-781ba4b79e39" providerId="ADAL" clId="{F4633DF6-D916-4E26-BC23-950B8552AF4F}" dt="2020-11-07T16:34:53.853" v="141" actId="22"/>
          <ac:spMkLst>
            <pc:docMk/>
            <pc:sldMk cId="2081237920" sldId="257"/>
            <ac:spMk id="43" creationId="{CE3A77AE-4014-4AA2-9C07-EFE69BABAAF5}"/>
          </ac:spMkLst>
        </pc:spChg>
        <pc:spChg chg="mod">
          <ac:chgData name="Alon Spinner" userId="454e91b5-0e2e-4ab5-8d05-781ba4b79e39" providerId="ADAL" clId="{F4633DF6-D916-4E26-BC23-950B8552AF4F}" dt="2020-11-07T16:38:44.095" v="186" actId="1076"/>
          <ac:spMkLst>
            <pc:docMk/>
            <pc:sldMk cId="2081237920" sldId="257"/>
            <ac:spMk id="46" creationId="{2B250FC9-3083-4AFD-A20E-9555EE403A4B}"/>
          </ac:spMkLst>
        </pc:spChg>
        <pc:spChg chg="mod">
          <ac:chgData name="Alon Spinner" userId="454e91b5-0e2e-4ab5-8d05-781ba4b79e39" providerId="ADAL" clId="{F4633DF6-D916-4E26-BC23-950B8552AF4F}" dt="2020-11-07T16:35:29.843" v="169" actId="20577"/>
          <ac:spMkLst>
            <pc:docMk/>
            <pc:sldMk cId="2081237920" sldId="257"/>
            <ac:spMk id="52" creationId="{87499B69-C8AD-497E-8B29-78A305A75256}"/>
          </ac:spMkLst>
        </pc:spChg>
        <pc:spChg chg="mod">
          <ac:chgData name="Alon Spinner" userId="454e91b5-0e2e-4ab5-8d05-781ba4b79e39" providerId="ADAL" clId="{F4633DF6-D916-4E26-BC23-950B8552AF4F}" dt="2020-11-07T16:37:24.375" v="178" actId="1076"/>
          <ac:spMkLst>
            <pc:docMk/>
            <pc:sldMk cId="2081237920" sldId="257"/>
            <ac:spMk id="58" creationId="{3BDF6CE9-30C3-4D75-AF22-E6E55B169EF4}"/>
          </ac:spMkLst>
        </pc:spChg>
        <pc:spChg chg="mod">
          <ac:chgData name="Alon Spinner" userId="454e91b5-0e2e-4ab5-8d05-781ba4b79e39" providerId="ADAL" clId="{F4633DF6-D916-4E26-BC23-950B8552AF4F}" dt="2020-11-07T16:35:57.203" v="174"/>
          <ac:spMkLst>
            <pc:docMk/>
            <pc:sldMk cId="2081237920" sldId="257"/>
            <ac:spMk id="64" creationId="{51CD12A3-6114-4891-85DA-FA099E129C55}"/>
          </ac:spMkLst>
        </pc:spChg>
        <pc:spChg chg="mod">
          <ac:chgData name="Alon Spinner" userId="454e91b5-0e2e-4ab5-8d05-781ba4b79e39" providerId="ADAL" clId="{F4633DF6-D916-4E26-BC23-950B8552AF4F}" dt="2020-11-07T16:38:33.767" v="185" actId="1076"/>
          <ac:spMkLst>
            <pc:docMk/>
            <pc:sldMk cId="2081237920" sldId="257"/>
            <ac:spMk id="70" creationId="{B8054FF5-4B7D-44A8-A033-7730845C248E}"/>
          </ac:spMkLst>
        </pc:spChg>
        <pc:grpChg chg="add del mod">
          <ac:chgData name="Alon Spinner" userId="454e91b5-0e2e-4ab5-8d05-781ba4b79e39" providerId="ADAL" clId="{F4633DF6-D916-4E26-BC23-950B8552AF4F}" dt="2020-11-07T16:33:41.914" v="106" actId="165"/>
          <ac:grpSpMkLst>
            <pc:docMk/>
            <pc:sldMk cId="2081237920" sldId="257"/>
            <ac:grpSpMk id="4" creationId="{7C078BF8-C201-4606-8271-1EE4C3198064}"/>
          </ac:grpSpMkLst>
        </pc:grpChg>
        <pc:grpChg chg="mod topLvl">
          <ac:chgData name="Alon Spinner" userId="454e91b5-0e2e-4ab5-8d05-781ba4b79e39" providerId="ADAL" clId="{F4633DF6-D916-4E26-BC23-950B8552AF4F}" dt="2020-11-07T16:33:54.323" v="113" actId="1076"/>
          <ac:grpSpMkLst>
            <pc:docMk/>
            <pc:sldMk cId="2081237920" sldId="257"/>
            <ac:grpSpMk id="6" creationId="{CC6DDC1A-9E0B-4401-A592-A16D91E442C5}"/>
          </ac:grpSpMkLst>
        </pc:grpChg>
        <pc:grpChg chg="del mod topLvl">
          <ac:chgData name="Alon Spinner" userId="454e91b5-0e2e-4ab5-8d05-781ba4b79e39" providerId="ADAL" clId="{F4633DF6-D916-4E26-BC23-950B8552AF4F}" dt="2020-11-07T16:34:09.580" v="119" actId="478"/>
          <ac:grpSpMkLst>
            <pc:docMk/>
            <pc:sldMk cId="2081237920" sldId="257"/>
            <ac:grpSpMk id="7" creationId="{E4D88E87-C814-498D-B698-323BC23220AA}"/>
          </ac:grpSpMkLst>
        </pc:grpChg>
        <pc:grpChg chg="del mod topLvl">
          <ac:chgData name="Alon Spinner" userId="454e91b5-0e2e-4ab5-8d05-781ba4b79e39" providerId="ADAL" clId="{F4633DF6-D916-4E26-BC23-950B8552AF4F}" dt="2020-11-07T16:34:27.697" v="128" actId="165"/>
          <ac:grpSpMkLst>
            <pc:docMk/>
            <pc:sldMk cId="2081237920" sldId="257"/>
            <ac:grpSpMk id="8" creationId="{0C6FED1A-4AFA-4EAA-8A14-04CAA93A2466}"/>
          </ac:grpSpMkLst>
        </pc:grpChg>
        <pc:grpChg chg="mod topLvl">
          <ac:chgData name="Alon Spinner" userId="454e91b5-0e2e-4ab5-8d05-781ba4b79e39" providerId="ADAL" clId="{F4633DF6-D916-4E26-BC23-950B8552AF4F}" dt="2020-11-07T16:33:44.627" v="107" actId="1076"/>
          <ac:grpSpMkLst>
            <pc:docMk/>
            <pc:sldMk cId="2081237920" sldId="257"/>
            <ac:grpSpMk id="9" creationId="{0F34087A-375F-4F62-A300-DCCF1C99ED94}"/>
          </ac:grpSpMkLst>
        </pc:grpChg>
        <pc:grpChg chg="mod">
          <ac:chgData name="Alon Spinner" userId="454e91b5-0e2e-4ab5-8d05-781ba4b79e39" providerId="ADAL" clId="{F4633DF6-D916-4E26-BC23-950B8552AF4F}" dt="2020-11-07T16:33:41.914" v="106" actId="165"/>
          <ac:grpSpMkLst>
            <pc:docMk/>
            <pc:sldMk cId="2081237920" sldId="257"/>
            <ac:grpSpMk id="10" creationId="{5ED2D2F2-C782-44A3-A037-161E4C4338D2}"/>
          </ac:grpSpMkLst>
        </pc:grpChg>
        <pc:grpChg chg="mod topLvl">
          <ac:chgData name="Alon Spinner" userId="454e91b5-0e2e-4ab5-8d05-781ba4b79e39" providerId="ADAL" clId="{F4633DF6-D916-4E26-BC23-950B8552AF4F}" dt="2020-11-07T16:34:27.697" v="128" actId="165"/>
          <ac:grpSpMkLst>
            <pc:docMk/>
            <pc:sldMk cId="2081237920" sldId="257"/>
            <ac:grpSpMk id="15" creationId="{A50500A8-3E4D-4685-A6ED-33432707CE2C}"/>
          </ac:grpSpMkLst>
        </pc:grpChg>
        <pc:grpChg chg="mod topLvl">
          <ac:chgData name="Alon Spinner" userId="454e91b5-0e2e-4ab5-8d05-781ba4b79e39" providerId="ADAL" clId="{F4633DF6-D916-4E26-BC23-950B8552AF4F}" dt="2020-11-07T16:34:09.580" v="119" actId="478"/>
          <ac:grpSpMkLst>
            <pc:docMk/>
            <pc:sldMk cId="2081237920" sldId="257"/>
            <ac:grpSpMk id="22" creationId="{052845B6-9B3F-4D87-8EA1-92B90E733458}"/>
          </ac:grpSpMkLst>
        </pc:grpChg>
        <pc:grpChg chg="mod">
          <ac:chgData name="Alon Spinner" userId="454e91b5-0e2e-4ab5-8d05-781ba4b79e39" providerId="ADAL" clId="{F4633DF6-D916-4E26-BC23-950B8552AF4F}" dt="2020-11-07T16:33:41.914" v="106" actId="165"/>
          <ac:grpSpMkLst>
            <pc:docMk/>
            <pc:sldMk cId="2081237920" sldId="257"/>
            <ac:grpSpMk id="29" creationId="{14969911-0E3A-4177-9ABE-9DCE443CD325}"/>
          </ac:grpSpMkLst>
        </pc:grpChg>
        <pc:grpChg chg="add mod">
          <ac:chgData name="Alon Spinner" userId="454e91b5-0e2e-4ab5-8d05-781ba4b79e39" providerId="ADAL" clId="{F4633DF6-D916-4E26-BC23-950B8552AF4F}" dt="2020-11-07T16:34:42.435" v="136" actId="164"/>
          <ac:grpSpMkLst>
            <pc:docMk/>
            <pc:sldMk cId="2081237920" sldId="257"/>
            <ac:grpSpMk id="39" creationId="{ED7B5103-33BF-41D6-BFE6-BB08095EA714}"/>
          </ac:grpSpMkLst>
        </pc:grpChg>
        <pc:grpChg chg="add mod">
          <ac:chgData name="Alon Spinner" userId="454e91b5-0e2e-4ab5-8d05-781ba4b79e39" providerId="ADAL" clId="{F4633DF6-D916-4E26-BC23-950B8552AF4F}" dt="2020-11-07T16:35:00.299" v="147" actId="1035"/>
          <ac:grpSpMkLst>
            <pc:docMk/>
            <pc:sldMk cId="2081237920" sldId="257"/>
            <ac:grpSpMk id="41" creationId="{BD59485E-6F3B-4D47-9A74-0465A3554719}"/>
          </ac:grpSpMkLst>
        </pc:grpChg>
        <pc:grpChg chg="add mod">
          <ac:chgData name="Alon Spinner" userId="454e91b5-0e2e-4ab5-8d05-781ba4b79e39" providerId="ADAL" clId="{F4633DF6-D916-4E26-BC23-950B8552AF4F}" dt="2020-11-07T16:35:04.811" v="151" actId="1038"/>
          <ac:grpSpMkLst>
            <pc:docMk/>
            <pc:sldMk cId="2081237920" sldId="257"/>
            <ac:grpSpMk id="45" creationId="{F1289ECE-1C77-46BC-AFD7-DEA648A5F783}"/>
          </ac:grpSpMkLst>
        </pc:grpChg>
        <pc:grpChg chg="mod">
          <ac:chgData name="Alon Spinner" userId="454e91b5-0e2e-4ab5-8d05-781ba4b79e39" providerId="ADAL" clId="{F4633DF6-D916-4E26-BC23-950B8552AF4F}" dt="2020-11-07T16:35:01.182" v="148"/>
          <ac:grpSpMkLst>
            <pc:docMk/>
            <pc:sldMk cId="2081237920" sldId="257"/>
            <ac:grpSpMk id="47" creationId="{EEAB70D5-2DD1-459B-B27B-AEADD0596B52}"/>
          </ac:grpSpMkLst>
        </pc:grpChg>
        <pc:grpChg chg="add mod">
          <ac:chgData name="Alon Spinner" userId="454e91b5-0e2e-4ab5-8d05-781ba4b79e39" providerId="ADAL" clId="{F4633DF6-D916-4E26-BC23-950B8552AF4F}" dt="2020-11-07T16:35:21.644" v="167" actId="1036"/>
          <ac:grpSpMkLst>
            <pc:docMk/>
            <pc:sldMk cId="2081237920" sldId="257"/>
            <ac:grpSpMk id="51" creationId="{6F36FBD7-0CB5-4D88-99B7-4366E37DFA9D}"/>
          </ac:grpSpMkLst>
        </pc:grpChg>
        <pc:grpChg chg="mod">
          <ac:chgData name="Alon Spinner" userId="454e91b5-0e2e-4ab5-8d05-781ba4b79e39" providerId="ADAL" clId="{F4633DF6-D916-4E26-BC23-950B8552AF4F}" dt="2020-11-07T16:35:14.799" v="154"/>
          <ac:grpSpMkLst>
            <pc:docMk/>
            <pc:sldMk cId="2081237920" sldId="257"/>
            <ac:grpSpMk id="53" creationId="{76E0F3C8-62CC-42DE-917C-E2BF09D3CF3B}"/>
          </ac:grpSpMkLst>
        </pc:grpChg>
        <pc:grpChg chg="add mod">
          <ac:chgData name="Alon Spinner" userId="454e91b5-0e2e-4ab5-8d05-781ba4b79e39" providerId="ADAL" clId="{F4633DF6-D916-4E26-BC23-950B8552AF4F}" dt="2020-11-07T16:38:00.526" v="179" actId="1076"/>
          <ac:grpSpMkLst>
            <pc:docMk/>
            <pc:sldMk cId="2081237920" sldId="257"/>
            <ac:grpSpMk id="57" creationId="{2D55CFEF-453A-40B0-8FFA-A370559258F6}"/>
          </ac:grpSpMkLst>
        </pc:grpChg>
        <pc:grpChg chg="mod">
          <ac:chgData name="Alon Spinner" userId="454e91b5-0e2e-4ab5-8d05-781ba4b79e39" providerId="ADAL" clId="{F4633DF6-D916-4E26-BC23-950B8552AF4F}" dt="2020-11-07T16:35:31.842" v="170"/>
          <ac:grpSpMkLst>
            <pc:docMk/>
            <pc:sldMk cId="2081237920" sldId="257"/>
            <ac:grpSpMk id="59" creationId="{60D49971-55C1-4A89-8559-D9E00B833648}"/>
          </ac:grpSpMkLst>
        </pc:grpChg>
        <pc:grpChg chg="add mod">
          <ac:chgData name="Alon Spinner" userId="454e91b5-0e2e-4ab5-8d05-781ba4b79e39" providerId="ADAL" clId="{F4633DF6-D916-4E26-BC23-950B8552AF4F}" dt="2020-11-07T16:36:17.308" v="175" actId="1076"/>
          <ac:grpSpMkLst>
            <pc:docMk/>
            <pc:sldMk cId="2081237920" sldId="257"/>
            <ac:grpSpMk id="63" creationId="{CEBDF814-036E-474E-AC0D-D8B92F368BB3}"/>
          </ac:grpSpMkLst>
        </pc:grpChg>
        <pc:grpChg chg="mod">
          <ac:chgData name="Alon Spinner" userId="454e91b5-0e2e-4ab5-8d05-781ba4b79e39" providerId="ADAL" clId="{F4633DF6-D916-4E26-BC23-950B8552AF4F}" dt="2020-11-07T16:35:57.203" v="174"/>
          <ac:grpSpMkLst>
            <pc:docMk/>
            <pc:sldMk cId="2081237920" sldId="257"/>
            <ac:grpSpMk id="65" creationId="{C50AB4DD-818F-49F6-838B-791951695170}"/>
          </ac:grpSpMkLst>
        </pc:grpChg>
        <pc:grpChg chg="add mod">
          <ac:chgData name="Alon Spinner" userId="454e91b5-0e2e-4ab5-8d05-781ba4b79e39" providerId="ADAL" clId="{F4633DF6-D916-4E26-BC23-950B8552AF4F}" dt="2020-11-07T16:38:11.672" v="181" actId="1076"/>
          <ac:grpSpMkLst>
            <pc:docMk/>
            <pc:sldMk cId="2081237920" sldId="257"/>
            <ac:grpSpMk id="69" creationId="{39787C86-60A4-4FEB-9E71-0CDF3AFBDC1D}"/>
          </ac:grpSpMkLst>
        </pc:grpChg>
        <pc:grpChg chg="mod">
          <ac:chgData name="Alon Spinner" userId="454e91b5-0e2e-4ab5-8d05-781ba4b79e39" providerId="ADAL" clId="{F4633DF6-D916-4E26-BC23-950B8552AF4F}" dt="2020-11-07T16:38:02.079" v="180"/>
          <ac:grpSpMkLst>
            <pc:docMk/>
            <pc:sldMk cId="2081237920" sldId="257"/>
            <ac:grpSpMk id="71" creationId="{65B9CF04-0FDB-4A10-B7C2-53247194130B}"/>
          </ac:grpSpMkLst>
        </pc:grpChg>
        <pc:picChg chg="mod topLvl">
          <ac:chgData name="Alon Spinner" userId="454e91b5-0e2e-4ab5-8d05-781ba4b79e39" providerId="ADAL" clId="{F4633DF6-D916-4E26-BC23-950B8552AF4F}" dt="2020-11-07T16:33:59.964" v="116" actId="1076"/>
          <ac:picMkLst>
            <pc:docMk/>
            <pc:sldMk cId="2081237920" sldId="257"/>
            <ac:picMk id="5" creationId="{FCDC1D60-FC26-4A74-834C-68B7172D5746}"/>
          </ac:picMkLst>
        </pc:picChg>
        <pc:cxnChg chg="mod">
          <ac:chgData name="Alon Spinner" userId="454e91b5-0e2e-4ab5-8d05-781ba4b79e39" providerId="ADAL" clId="{F4633DF6-D916-4E26-BC23-950B8552AF4F}" dt="2020-11-07T16:33:41.914" v="106" actId="165"/>
          <ac:cxnSpMkLst>
            <pc:docMk/>
            <pc:sldMk cId="2081237920" sldId="257"/>
            <ac:cxnSpMk id="13" creationId="{4ED90994-3B9F-4829-8D84-038A1D184E90}"/>
          </ac:cxnSpMkLst>
        </pc:cxnChg>
        <pc:cxnChg chg="mod">
          <ac:chgData name="Alon Spinner" userId="454e91b5-0e2e-4ab5-8d05-781ba4b79e39" providerId="ADAL" clId="{F4633DF6-D916-4E26-BC23-950B8552AF4F}" dt="2020-11-07T16:33:41.914" v="106" actId="165"/>
          <ac:cxnSpMkLst>
            <pc:docMk/>
            <pc:sldMk cId="2081237920" sldId="257"/>
            <ac:cxnSpMk id="14" creationId="{A06DE674-2F2B-4348-9A20-5637F34070A1}"/>
          </ac:cxnSpMkLst>
        </pc:cxnChg>
        <pc:cxnChg chg="mod">
          <ac:chgData name="Alon Spinner" userId="454e91b5-0e2e-4ab5-8d05-781ba4b79e39" providerId="ADAL" clId="{F4633DF6-D916-4E26-BC23-950B8552AF4F}" dt="2020-11-07T16:34:27.697" v="128" actId="165"/>
          <ac:cxnSpMkLst>
            <pc:docMk/>
            <pc:sldMk cId="2081237920" sldId="257"/>
            <ac:cxnSpMk id="19" creationId="{2C55A293-4889-43B5-B306-ECBB5F59974B}"/>
          </ac:cxnSpMkLst>
        </pc:cxnChg>
        <pc:cxnChg chg="mod">
          <ac:chgData name="Alon Spinner" userId="454e91b5-0e2e-4ab5-8d05-781ba4b79e39" providerId="ADAL" clId="{F4633DF6-D916-4E26-BC23-950B8552AF4F}" dt="2020-11-07T16:34:27.697" v="128" actId="165"/>
          <ac:cxnSpMkLst>
            <pc:docMk/>
            <pc:sldMk cId="2081237920" sldId="257"/>
            <ac:cxnSpMk id="20" creationId="{8DC2FB57-EE1F-44C1-9A6E-D39FEF20412E}"/>
          </ac:cxnSpMkLst>
        </pc:cxnChg>
        <pc:cxnChg chg="mod">
          <ac:chgData name="Alon Spinner" userId="454e91b5-0e2e-4ab5-8d05-781ba4b79e39" providerId="ADAL" clId="{F4633DF6-D916-4E26-BC23-950B8552AF4F}" dt="2020-11-07T16:34:27.697" v="128" actId="165"/>
          <ac:cxnSpMkLst>
            <pc:docMk/>
            <pc:sldMk cId="2081237920" sldId="257"/>
            <ac:cxnSpMk id="21" creationId="{3F8F644C-01ED-4D68-B7C6-6A70CB08084B}"/>
          </ac:cxnSpMkLst>
        </pc:cxnChg>
        <pc:cxnChg chg="mod">
          <ac:chgData name="Alon Spinner" userId="454e91b5-0e2e-4ab5-8d05-781ba4b79e39" providerId="ADAL" clId="{F4633DF6-D916-4E26-BC23-950B8552AF4F}" dt="2020-11-07T16:33:41.914" v="106" actId="165"/>
          <ac:cxnSpMkLst>
            <pc:docMk/>
            <pc:sldMk cId="2081237920" sldId="257"/>
            <ac:cxnSpMk id="26" creationId="{D886E820-7599-414B-8758-B6F7189A4CA9}"/>
          </ac:cxnSpMkLst>
        </pc:cxnChg>
        <pc:cxnChg chg="mod">
          <ac:chgData name="Alon Spinner" userId="454e91b5-0e2e-4ab5-8d05-781ba4b79e39" providerId="ADAL" clId="{F4633DF6-D916-4E26-BC23-950B8552AF4F}" dt="2020-11-07T16:33:41.914" v="106" actId="165"/>
          <ac:cxnSpMkLst>
            <pc:docMk/>
            <pc:sldMk cId="2081237920" sldId="257"/>
            <ac:cxnSpMk id="27" creationId="{F9E80FF1-68AA-4437-9846-183ADDC112A9}"/>
          </ac:cxnSpMkLst>
        </pc:cxnChg>
        <pc:cxnChg chg="mod">
          <ac:chgData name="Alon Spinner" userId="454e91b5-0e2e-4ab5-8d05-781ba4b79e39" providerId="ADAL" clId="{F4633DF6-D916-4E26-BC23-950B8552AF4F}" dt="2020-11-07T16:33:41.914" v="106" actId="165"/>
          <ac:cxnSpMkLst>
            <pc:docMk/>
            <pc:sldMk cId="2081237920" sldId="257"/>
            <ac:cxnSpMk id="28" creationId="{D265A69D-1E44-488B-B1FC-E2ECEC1C25B3}"/>
          </ac:cxnSpMkLst>
        </pc:cxnChg>
        <pc:cxnChg chg="mod">
          <ac:chgData name="Alon Spinner" userId="454e91b5-0e2e-4ab5-8d05-781ba4b79e39" providerId="ADAL" clId="{F4633DF6-D916-4E26-BC23-950B8552AF4F}" dt="2020-11-07T16:33:41.914" v="106" actId="165"/>
          <ac:cxnSpMkLst>
            <pc:docMk/>
            <pc:sldMk cId="2081237920" sldId="257"/>
            <ac:cxnSpMk id="33" creationId="{CDBD33C3-3EB0-4B65-AD6C-F5D85458AEEC}"/>
          </ac:cxnSpMkLst>
        </pc:cxnChg>
        <pc:cxnChg chg="mod">
          <ac:chgData name="Alon Spinner" userId="454e91b5-0e2e-4ab5-8d05-781ba4b79e39" providerId="ADAL" clId="{F4633DF6-D916-4E26-BC23-950B8552AF4F}" dt="2020-11-07T16:33:41.914" v="106" actId="165"/>
          <ac:cxnSpMkLst>
            <pc:docMk/>
            <pc:sldMk cId="2081237920" sldId="257"/>
            <ac:cxnSpMk id="34" creationId="{64BBBFC4-357A-40DD-A854-D1334FF6AC36}"/>
          </ac:cxnSpMkLst>
        </pc:cxnChg>
        <pc:cxnChg chg="mod">
          <ac:chgData name="Alon Spinner" userId="454e91b5-0e2e-4ab5-8d05-781ba4b79e39" providerId="ADAL" clId="{F4633DF6-D916-4E26-BC23-950B8552AF4F}" dt="2020-11-07T16:33:41.914" v="106" actId="165"/>
          <ac:cxnSpMkLst>
            <pc:docMk/>
            <pc:sldMk cId="2081237920" sldId="257"/>
            <ac:cxnSpMk id="35" creationId="{9952A6C8-BF72-43F8-9B96-79E1693362CC}"/>
          </ac:cxnSpMkLst>
        </pc:cxnChg>
        <pc:cxnChg chg="add mod">
          <ac:chgData name="Alon Spinner" userId="454e91b5-0e2e-4ab5-8d05-781ba4b79e39" providerId="ADAL" clId="{F4633DF6-D916-4E26-BC23-950B8552AF4F}" dt="2020-11-07T16:32:24.603" v="98" actId="1076"/>
          <ac:cxnSpMkLst>
            <pc:docMk/>
            <pc:sldMk cId="2081237920" sldId="257"/>
            <ac:cxnSpMk id="36" creationId="{6371832B-76C7-49A3-B590-1FDB6597B21D}"/>
          </ac:cxnSpMkLst>
        </pc:cxnChg>
        <pc:cxnChg chg="add mod">
          <ac:chgData name="Alon Spinner" userId="454e91b5-0e2e-4ab5-8d05-781ba4b79e39" providerId="ADAL" clId="{F4633DF6-D916-4E26-BC23-950B8552AF4F}" dt="2020-11-07T16:34:57.228" v="142" actId="14100"/>
          <ac:cxnSpMkLst>
            <pc:docMk/>
            <pc:sldMk cId="2081237920" sldId="257"/>
            <ac:cxnSpMk id="37" creationId="{F24AD3FC-1F05-4562-82D5-1306BE8ED16E}"/>
          </ac:cxnSpMkLst>
        </pc:cxnChg>
        <pc:cxnChg chg="add mod">
          <ac:chgData name="Alon Spinner" userId="454e91b5-0e2e-4ab5-8d05-781ba4b79e39" providerId="ADAL" clId="{F4633DF6-D916-4E26-BC23-950B8552AF4F}" dt="2020-11-07T16:32:14.911" v="91" actId="164"/>
          <ac:cxnSpMkLst>
            <pc:docMk/>
            <pc:sldMk cId="2081237920" sldId="257"/>
            <ac:cxnSpMk id="38" creationId="{BDB5C66E-89CF-4994-BF19-CF1379EE16B1}"/>
          </ac:cxnSpMkLst>
        </pc:cxnChg>
        <pc:cxnChg chg="mod">
          <ac:chgData name="Alon Spinner" userId="454e91b5-0e2e-4ab5-8d05-781ba4b79e39" providerId="ADAL" clId="{F4633DF6-D916-4E26-BC23-950B8552AF4F}" dt="2020-11-07T16:35:01.182" v="148"/>
          <ac:cxnSpMkLst>
            <pc:docMk/>
            <pc:sldMk cId="2081237920" sldId="257"/>
            <ac:cxnSpMk id="48" creationId="{5819DB32-136F-4F7C-B267-057745FB35DE}"/>
          </ac:cxnSpMkLst>
        </pc:cxnChg>
        <pc:cxnChg chg="mod">
          <ac:chgData name="Alon Spinner" userId="454e91b5-0e2e-4ab5-8d05-781ba4b79e39" providerId="ADAL" clId="{F4633DF6-D916-4E26-BC23-950B8552AF4F}" dt="2020-11-07T16:35:01.182" v="148"/>
          <ac:cxnSpMkLst>
            <pc:docMk/>
            <pc:sldMk cId="2081237920" sldId="257"/>
            <ac:cxnSpMk id="49" creationId="{CFB9E1D4-1544-49F4-866A-354D195176C3}"/>
          </ac:cxnSpMkLst>
        </pc:cxnChg>
        <pc:cxnChg chg="mod">
          <ac:chgData name="Alon Spinner" userId="454e91b5-0e2e-4ab5-8d05-781ba4b79e39" providerId="ADAL" clId="{F4633DF6-D916-4E26-BC23-950B8552AF4F}" dt="2020-11-07T16:35:01.182" v="148"/>
          <ac:cxnSpMkLst>
            <pc:docMk/>
            <pc:sldMk cId="2081237920" sldId="257"/>
            <ac:cxnSpMk id="50" creationId="{2A4BCC40-33DA-423C-8AED-4A0D03AEA4D4}"/>
          </ac:cxnSpMkLst>
        </pc:cxnChg>
        <pc:cxnChg chg="mod">
          <ac:chgData name="Alon Spinner" userId="454e91b5-0e2e-4ab5-8d05-781ba4b79e39" providerId="ADAL" clId="{F4633DF6-D916-4E26-BC23-950B8552AF4F}" dt="2020-11-07T16:35:14.799" v="154"/>
          <ac:cxnSpMkLst>
            <pc:docMk/>
            <pc:sldMk cId="2081237920" sldId="257"/>
            <ac:cxnSpMk id="54" creationId="{9F67C61D-630A-4B50-972C-9FA63B53887E}"/>
          </ac:cxnSpMkLst>
        </pc:cxnChg>
        <pc:cxnChg chg="mod">
          <ac:chgData name="Alon Spinner" userId="454e91b5-0e2e-4ab5-8d05-781ba4b79e39" providerId="ADAL" clId="{F4633DF6-D916-4E26-BC23-950B8552AF4F}" dt="2020-11-07T16:35:14.799" v="154"/>
          <ac:cxnSpMkLst>
            <pc:docMk/>
            <pc:sldMk cId="2081237920" sldId="257"/>
            <ac:cxnSpMk id="55" creationId="{97D98323-A44C-421E-A95D-38745593F820}"/>
          </ac:cxnSpMkLst>
        </pc:cxnChg>
        <pc:cxnChg chg="mod">
          <ac:chgData name="Alon Spinner" userId="454e91b5-0e2e-4ab5-8d05-781ba4b79e39" providerId="ADAL" clId="{F4633DF6-D916-4E26-BC23-950B8552AF4F}" dt="2020-11-07T16:35:14.799" v="154"/>
          <ac:cxnSpMkLst>
            <pc:docMk/>
            <pc:sldMk cId="2081237920" sldId="257"/>
            <ac:cxnSpMk id="56" creationId="{C7B218CC-6F71-47A6-847C-426CE425A8EE}"/>
          </ac:cxnSpMkLst>
        </pc:cxnChg>
        <pc:cxnChg chg="mod">
          <ac:chgData name="Alon Spinner" userId="454e91b5-0e2e-4ab5-8d05-781ba4b79e39" providerId="ADAL" clId="{F4633DF6-D916-4E26-BC23-950B8552AF4F}" dt="2020-11-07T16:35:31.842" v="170"/>
          <ac:cxnSpMkLst>
            <pc:docMk/>
            <pc:sldMk cId="2081237920" sldId="257"/>
            <ac:cxnSpMk id="60" creationId="{2784337D-0DB0-4F98-B90F-1FFDBF42F5EE}"/>
          </ac:cxnSpMkLst>
        </pc:cxnChg>
        <pc:cxnChg chg="mod">
          <ac:chgData name="Alon Spinner" userId="454e91b5-0e2e-4ab5-8d05-781ba4b79e39" providerId="ADAL" clId="{F4633DF6-D916-4E26-BC23-950B8552AF4F}" dt="2020-11-07T16:35:31.842" v="170"/>
          <ac:cxnSpMkLst>
            <pc:docMk/>
            <pc:sldMk cId="2081237920" sldId="257"/>
            <ac:cxnSpMk id="61" creationId="{FF09DC24-B7B3-41A8-956A-21BC39B85D89}"/>
          </ac:cxnSpMkLst>
        </pc:cxnChg>
        <pc:cxnChg chg="mod">
          <ac:chgData name="Alon Spinner" userId="454e91b5-0e2e-4ab5-8d05-781ba4b79e39" providerId="ADAL" clId="{F4633DF6-D916-4E26-BC23-950B8552AF4F}" dt="2020-11-07T16:35:31.842" v="170"/>
          <ac:cxnSpMkLst>
            <pc:docMk/>
            <pc:sldMk cId="2081237920" sldId="257"/>
            <ac:cxnSpMk id="62" creationId="{CBD2614F-9702-44F7-8F9B-06DF744C14B9}"/>
          </ac:cxnSpMkLst>
        </pc:cxnChg>
        <pc:cxnChg chg="mod">
          <ac:chgData name="Alon Spinner" userId="454e91b5-0e2e-4ab5-8d05-781ba4b79e39" providerId="ADAL" clId="{F4633DF6-D916-4E26-BC23-950B8552AF4F}" dt="2020-11-07T16:35:57.203" v="174"/>
          <ac:cxnSpMkLst>
            <pc:docMk/>
            <pc:sldMk cId="2081237920" sldId="257"/>
            <ac:cxnSpMk id="66" creationId="{7BCCF92B-40A7-4002-9DBF-76F554685769}"/>
          </ac:cxnSpMkLst>
        </pc:cxnChg>
        <pc:cxnChg chg="mod">
          <ac:chgData name="Alon Spinner" userId="454e91b5-0e2e-4ab5-8d05-781ba4b79e39" providerId="ADAL" clId="{F4633DF6-D916-4E26-BC23-950B8552AF4F}" dt="2020-11-07T16:35:57.203" v="174"/>
          <ac:cxnSpMkLst>
            <pc:docMk/>
            <pc:sldMk cId="2081237920" sldId="257"/>
            <ac:cxnSpMk id="67" creationId="{659E094D-7C4C-4F7D-BFB8-4766E0FD0B8B}"/>
          </ac:cxnSpMkLst>
        </pc:cxnChg>
        <pc:cxnChg chg="mod">
          <ac:chgData name="Alon Spinner" userId="454e91b5-0e2e-4ab5-8d05-781ba4b79e39" providerId="ADAL" clId="{F4633DF6-D916-4E26-BC23-950B8552AF4F}" dt="2020-11-07T16:35:57.203" v="174"/>
          <ac:cxnSpMkLst>
            <pc:docMk/>
            <pc:sldMk cId="2081237920" sldId="257"/>
            <ac:cxnSpMk id="68" creationId="{B13FBFF7-2A1F-443E-B728-466285D25461}"/>
          </ac:cxnSpMkLst>
        </pc:cxnChg>
        <pc:cxnChg chg="mod">
          <ac:chgData name="Alon Spinner" userId="454e91b5-0e2e-4ab5-8d05-781ba4b79e39" providerId="ADAL" clId="{F4633DF6-D916-4E26-BC23-950B8552AF4F}" dt="2020-11-07T16:38:02.079" v="180"/>
          <ac:cxnSpMkLst>
            <pc:docMk/>
            <pc:sldMk cId="2081237920" sldId="257"/>
            <ac:cxnSpMk id="72" creationId="{2436027E-A8AA-4266-B4C5-ABDD1D495E4A}"/>
          </ac:cxnSpMkLst>
        </pc:cxnChg>
        <pc:cxnChg chg="mod">
          <ac:chgData name="Alon Spinner" userId="454e91b5-0e2e-4ab5-8d05-781ba4b79e39" providerId="ADAL" clId="{F4633DF6-D916-4E26-BC23-950B8552AF4F}" dt="2020-11-07T16:38:02.079" v="180"/>
          <ac:cxnSpMkLst>
            <pc:docMk/>
            <pc:sldMk cId="2081237920" sldId="257"/>
            <ac:cxnSpMk id="73" creationId="{0D1C7FF9-33AB-4929-A6C2-1E090C468B61}"/>
          </ac:cxnSpMkLst>
        </pc:cxnChg>
        <pc:cxnChg chg="mod">
          <ac:chgData name="Alon Spinner" userId="454e91b5-0e2e-4ab5-8d05-781ba4b79e39" providerId="ADAL" clId="{F4633DF6-D916-4E26-BC23-950B8552AF4F}" dt="2020-11-07T16:38:02.079" v="180"/>
          <ac:cxnSpMkLst>
            <pc:docMk/>
            <pc:sldMk cId="2081237920" sldId="257"/>
            <ac:cxnSpMk id="74" creationId="{E199CC9B-6E0D-47A5-A45A-A3290E06A537}"/>
          </ac:cxnSpMkLst>
        </pc:cxnChg>
      </pc:sldChg>
      <pc:sldChg chg="addSp delSp modSp add del mod">
        <pc:chgData name="Alon Spinner" userId="454e91b5-0e2e-4ab5-8d05-781ba4b79e39" providerId="ADAL" clId="{F4633DF6-D916-4E26-BC23-950B8552AF4F}" dt="2020-11-07T15:43:21.874" v="82" actId="47"/>
        <pc:sldMkLst>
          <pc:docMk/>
          <pc:sldMk cId="2363982747" sldId="257"/>
        </pc:sldMkLst>
        <pc:spChg chg="add mod">
          <ac:chgData name="Alon Spinner" userId="454e91b5-0e2e-4ab5-8d05-781ba4b79e39" providerId="ADAL" clId="{F4633DF6-D916-4E26-BC23-950B8552AF4F}" dt="2020-11-07T15:38:23.631" v="41" actId="20577"/>
          <ac:spMkLst>
            <pc:docMk/>
            <pc:sldMk cId="2363982747" sldId="257"/>
            <ac:spMk id="2" creationId="{DD3B4CDB-7228-45C2-A3B7-9F5380B20E7D}"/>
          </ac:spMkLst>
        </pc:spChg>
        <pc:spChg chg="del">
          <ac:chgData name="Alon Spinner" userId="454e91b5-0e2e-4ab5-8d05-781ba4b79e39" providerId="ADAL" clId="{F4633DF6-D916-4E26-BC23-950B8552AF4F}" dt="2020-11-07T15:37:16.202" v="15" actId="478"/>
          <ac:spMkLst>
            <pc:docMk/>
            <pc:sldMk cId="2363982747" sldId="257"/>
            <ac:spMk id="12" creationId="{D1E8B2FC-89CC-4B71-BB74-FC2288A2FC34}"/>
          </ac:spMkLst>
        </pc:spChg>
        <pc:spChg chg="del">
          <ac:chgData name="Alon Spinner" userId="454e91b5-0e2e-4ab5-8d05-781ba4b79e39" providerId="ADAL" clId="{F4633DF6-D916-4E26-BC23-950B8552AF4F}" dt="2020-11-07T15:37:17.497" v="16" actId="478"/>
          <ac:spMkLst>
            <pc:docMk/>
            <pc:sldMk cId="2363982747" sldId="257"/>
            <ac:spMk id="34" creationId="{C8950BAC-1889-4FA3-A18B-7ABEAC78DF6D}"/>
          </ac:spMkLst>
        </pc:spChg>
        <pc:spChg chg="mod">
          <ac:chgData name="Alon Spinner" userId="454e91b5-0e2e-4ab5-8d05-781ba4b79e39" providerId="ADAL" clId="{F4633DF6-D916-4E26-BC23-950B8552AF4F}" dt="2020-11-07T15:38:04.417" v="32" actId="165"/>
          <ac:spMkLst>
            <pc:docMk/>
            <pc:sldMk cId="2363982747" sldId="257"/>
            <ac:spMk id="35" creationId="{E2CD12B1-7995-4784-B074-D5A821A495EB}"/>
          </ac:spMkLst>
        </pc:spChg>
        <pc:spChg chg="del">
          <ac:chgData name="Alon Spinner" userId="454e91b5-0e2e-4ab5-8d05-781ba4b79e39" providerId="ADAL" clId="{F4633DF6-D916-4E26-BC23-950B8552AF4F}" dt="2020-11-07T15:36:38.166" v="4" actId="478"/>
          <ac:spMkLst>
            <pc:docMk/>
            <pc:sldMk cId="2363982747" sldId="257"/>
            <ac:spMk id="39" creationId="{111F16BA-0DC9-40AC-85EF-E246376AFAE8}"/>
          </ac:spMkLst>
        </pc:spChg>
        <pc:spChg chg="del">
          <ac:chgData name="Alon Spinner" userId="454e91b5-0e2e-4ab5-8d05-781ba4b79e39" providerId="ADAL" clId="{F4633DF6-D916-4E26-BC23-950B8552AF4F}" dt="2020-11-07T15:37:10.842" v="13" actId="478"/>
          <ac:spMkLst>
            <pc:docMk/>
            <pc:sldMk cId="2363982747" sldId="257"/>
            <ac:spMk id="40" creationId="{37F83E42-3203-4CD7-9C21-4B1AB39F84E6}"/>
          </ac:spMkLst>
        </pc:spChg>
        <pc:spChg chg="del">
          <ac:chgData name="Alon Spinner" userId="454e91b5-0e2e-4ab5-8d05-781ba4b79e39" providerId="ADAL" clId="{F4633DF6-D916-4E26-BC23-950B8552AF4F}" dt="2020-11-07T15:37:13.818" v="14" actId="478"/>
          <ac:spMkLst>
            <pc:docMk/>
            <pc:sldMk cId="2363982747" sldId="257"/>
            <ac:spMk id="41" creationId="{5C1DD737-C0DE-47BF-BB6F-D52B7DFE8387}"/>
          </ac:spMkLst>
        </pc:spChg>
        <pc:spChg chg="del mod topLvl">
          <ac:chgData name="Alon Spinner" userId="454e91b5-0e2e-4ab5-8d05-781ba4b79e39" providerId="ADAL" clId="{F4633DF6-D916-4E26-BC23-950B8552AF4F}" dt="2020-11-07T15:38:19.002" v="40" actId="478"/>
          <ac:spMkLst>
            <pc:docMk/>
            <pc:sldMk cId="2363982747" sldId="257"/>
            <ac:spMk id="48" creationId="{14B8D74C-1074-4011-906E-C3204D139486}"/>
          </ac:spMkLst>
        </pc:spChg>
        <pc:spChg chg="del">
          <ac:chgData name="Alon Spinner" userId="454e91b5-0e2e-4ab5-8d05-781ba4b79e39" providerId="ADAL" clId="{F4633DF6-D916-4E26-BC23-950B8552AF4F}" dt="2020-11-07T15:36:20.925" v="1" actId="478"/>
          <ac:spMkLst>
            <pc:docMk/>
            <pc:sldMk cId="2363982747" sldId="257"/>
            <ac:spMk id="55" creationId="{50B1CF60-EC4A-40FB-A226-40CB3507AF6B}"/>
          </ac:spMkLst>
        </pc:spChg>
        <pc:spChg chg="del">
          <ac:chgData name="Alon Spinner" userId="454e91b5-0e2e-4ab5-8d05-781ba4b79e39" providerId="ADAL" clId="{F4633DF6-D916-4E26-BC23-950B8552AF4F}" dt="2020-11-07T15:36:23.130" v="2" actId="478"/>
          <ac:spMkLst>
            <pc:docMk/>
            <pc:sldMk cId="2363982747" sldId="257"/>
            <ac:spMk id="56" creationId="{D5B620FE-E196-48BA-A7B8-C54EE1E8D3EF}"/>
          </ac:spMkLst>
        </pc:spChg>
        <pc:spChg chg="del">
          <ac:chgData name="Alon Spinner" userId="454e91b5-0e2e-4ab5-8d05-781ba4b79e39" providerId="ADAL" clId="{F4633DF6-D916-4E26-BC23-950B8552AF4F}" dt="2020-11-07T15:36:25.653" v="3" actId="478"/>
          <ac:spMkLst>
            <pc:docMk/>
            <pc:sldMk cId="2363982747" sldId="257"/>
            <ac:spMk id="57" creationId="{853A8812-5546-4199-9F2B-2975055919FE}"/>
          </ac:spMkLst>
        </pc:spChg>
        <pc:spChg chg="mod">
          <ac:chgData name="Alon Spinner" userId="454e91b5-0e2e-4ab5-8d05-781ba4b79e39" providerId="ADAL" clId="{F4633DF6-D916-4E26-BC23-950B8552AF4F}" dt="2020-11-07T15:38:04.417" v="32" actId="165"/>
          <ac:spMkLst>
            <pc:docMk/>
            <pc:sldMk cId="2363982747" sldId="257"/>
            <ac:spMk id="63" creationId="{4417DB80-0A66-4E05-95EB-C99582071E22}"/>
          </ac:spMkLst>
        </pc:spChg>
        <pc:spChg chg="mod">
          <ac:chgData name="Alon Spinner" userId="454e91b5-0e2e-4ab5-8d05-781ba4b79e39" providerId="ADAL" clId="{F4633DF6-D916-4E26-BC23-950B8552AF4F}" dt="2020-11-07T15:38:04.417" v="32" actId="165"/>
          <ac:spMkLst>
            <pc:docMk/>
            <pc:sldMk cId="2363982747" sldId="257"/>
            <ac:spMk id="65" creationId="{FBFDEFDA-F790-4DAE-B94C-605E7EB19D42}"/>
          </ac:spMkLst>
        </pc:spChg>
        <pc:spChg chg="mod">
          <ac:chgData name="Alon Spinner" userId="454e91b5-0e2e-4ab5-8d05-781ba4b79e39" providerId="ADAL" clId="{F4633DF6-D916-4E26-BC23-950B8552AF4F}" dt="2020-11-07T15:38:49.219" v="56" actId="20577"/>
          <ac:spMkLst>
            <pc:docMk/>
            <pc:sldMk cId="2363982747" sldId="257"/>
            <ac:spMk id="68" creationId="{DBBD9600-6C44-423C-BFC7-0EE709F43969}"/>
          </ac:spMkLst>
        </pc:spChg>
        <pc:spChg chg="del mod">
          <ac:chgData name="Alon Spinner" userId="454e91b5-0e2e-4ab5-8d05-781ba4b79e39" providerId="ADAL" clId="{F4633DF6-D916-4E26-BC23-950B8552AF4F}" dt="2020-11-07T15:39:04.442" v="61" actId="478"/>
          <ac:spMkLst>
            <pc:docMk/>
            <pc:sldMk cId="2363982747" sldId="257"/>
            <ac:spMk id="70" creationId="{7251B538-8F99-4CF8-A091-6EEFB7E5F571}"/>
          </ac:spMkLst>
        </pc:spChg>
        <pc:spChg chg="mod">
          <ac:chgData name="Alon Spinner" userId="454e91b5-0e2e-4ab5-8d05-781ba4b79e39" providerId="ADAL" clId="{F4633DF6-D916-4E26-BC23-950B8552AF4F}" dt="2020-11-07T15:38:55.795" v="57"/>
          <ac:spMkLst>
            <pc:docMk/>
            <pc:sldMk cId="2363982747" sldId="257"/>
            <ac:spMk id="76" creationId="{6D7704B3-3773-4BBC-B089-69CB64DDF333}"/>
          </ac:spMkLst>
        </pc:spChg>
        <pc:spChg chg="mod">
          <ac:chgData name="Alon Spinner" userId="454e91b5-0e2e-4ab5-8d05-781ba4b79e39" providerId="ADAL" clId="{F4633DF6-D916-4E26-BC23-950B8552AF4F}" dt="2020-11-07T15:40:30.657" v="81" actId="20577"/>
          <ac:spMkLst>
            <pc:docMk/>
            <pc:sldMk cId="2363982747" sldId="257"/>
            <ac:spMk id="82" creationId="{E1082908-C0BA-456D-BF1B-7EBAE5E299A3}"/>
          </ac:spMkLst>
        </pc:spChg>
        <pc:grpChg chg="mod">
          <ac:chgData name="Alon Spinner" userId="454e91b5-0e2e-4ab5-8d05-781ba4b79e39" providerId="ADAL" clId="{F4633DF6-D916-4E26-BC23-950B8552AF4F}" dt="2020-11-07T15:38:04.417" v="32" actId="165"/>
          <ac:grpSpMkLst>
            <pc:docMk/>
            <pc:sldMk cId="2363982747" sldId="257"/>
            <ac:grpSpMk id="13" creationId="{36122094-FCB1-44EC-B084-2EA26561D1B5}"/>
          </ac:grpSpMkLst>
        </pc:grpChg>
        <pc:grpChg chg="mod topLvl">
          <ac:chgData name="Alon Spinner" userId="454e91b5-0e2e-4ab5-8d05-781ba4b79e39" providerId="ADAL" clId="{F4633DF6-D916-4E26-BC23-950B8552AF4F}" dt="2020-11-07T15:38:04.417" v="32" actId="165"/>
          <ac:grpSpMkLst>
            <pc:docMk/>
            <pc:sldMk cId="2363982747" sldId="257"/>
            <ac:grpSpMk id="36" creationId="{EB5B98F2-9164-46FB-A8EC-06D0C0E59CA0}"/>
          </ac:grpSpMkLst>
        </pc:grpChg>
        <pc:grpChg chg="del">
          <ac:chgData name="Alon Spinner" userId="454e91b5-0e2e-4ab5-8d05-781ba4b79e39" providerId="ADAL" clId="{F4633DF6-D916-4E26-BC23-950B8552AF4F}" dt="2020-11-07T15:37:13.818" v="14" actId="478"/>
          <ac:grpSpMkLst>
            <pc:docMk/>
            <pc:sldMk cId="2363982747" sldId="257"/>
            <ac:grpSpMk id="37" creationId="{16AD8F55-6783-41C0-A3DA-663BFE86CDA6}"/>
          </ac:grpSpMkLst>
        </pc:grpChg>
        <pc:grpChg chg="del">
          <ac:chgData name="Alon Spinner" userId="454e91b5-0e2e-4ab5-8d05-781ba4b79e39" providerId="ADAL" clId="{F4633DF6-D916-4E26-BC23-950B8552AF4F}" dt="2020-11-07T15:37:47.503" v="26" actId="478"/>
          <ac:grpSpMkLst>
            <pc:docMk/>
            <pc:sldMk cId="2363982747" sldId="257"/>
            <ac:grpSpMk id="38" creationId="{8AD739B8-53BE-4F4A-B9A9-7B2CAE9A52B3}"/>
          </ac:grpSpMkLst>
        </pc:grpChg>
        <pc:grpChg chg="add del mod">
          <ac:chgData name="Alon Spinner" userId="454e91b5-0e2e-4ab5-8d05-781ba4b79e39" providerId="ADAL" clId="{F4633DF6-D916-4E26-BC23-950B8552AF4F}" dt="2020-11-07T15:38:19.002" v="40" actId="478"/>
          <ac:grpSpMkLst>
            <pc:docMk/>
            <pc:sldMk cId="2363982747" sldId="257"/>
            <ac:grpSpMk id="46" creationId="{8099760D-50C5-456A-80E9-2A7A3E68F739}"/>
          </ac:grpSpMkLst>
        </pc:grpChg>
        <pc:grpChg chg="mod topLvl">
          <ac:chgData name="Alon Spinner" userId="454e91b5-0e2e-4ab5-8d05-781ba4b79e39" providerId="ADAL" clId="{F4633DF6-D916-4E26-BC23-950B8552AF4F}" dt="2020-11-07T15:38:19.002" v="40" actId="478"/>
          <ac:grpSpMkLst>
            <pc:docMk/>
            <pc:sldMk cId="2363982747" sldId="257"/>
            <ac:grpSpMk id="47" creationId="{B5435D6C-93DA-4345-9F6D-05F02CB58ADE}"/>
          </ac:grpSpMkLst>
        </pc:grpChg>
        <pc:grpChg chg="add mod">
          <ac:chgData name="Alon Spinner" userId="454e91b5-0e2e-4ab5-8d05-781ba4b79e39" providerId="ADAL" clId="{F4633DF6-D916-4E26-BC23-950B8552AF4F}" dt="2020-11-07T15:40:11.706" v="67" actId="1037"/>
          <ac:grpSpMkLst>
            <pc:docMk/>
            <pc:sldMk cId="2363982747" sldId="257"/>
            <ac:grpSpMk id="52" creationId="{2CC0FF8D-F25C-4112-ADC8-F459F27FD0E7}"/>
          </ac:grpSpMkLst>
        </pc:grpChg>
        <pc:grpChg chg="del">
          <ac:chgData name="Alon Spinner" userId="454e91b5-0e2e-4ab5-8d05-781ba4b79e39" providerId="ADAL" clId="{F4633DF6-D916-4E26-BC23-950B8552AF4F}" dt="2020-11-07T15:36:25.653" v="3" actId="478"/>
          <ac:grpSpMkLst>
            <pc:docMk/>
            <pc:sldMk cId="2363982747" sldId="257"/>
            <ac:grpSpMk id="53" creationId="{67E27941-4DEB-44A9-8798-ABA0B6EBAC3A}"/>
          </ac:grpSpMkLst>
        </pc:grpChg>
        <pc:grpChg chg="del mod topLvl">
          <ac:chgData name="Alon Spinner" userId="454e91b5-0e2e-4ab5-8d05-781ba4b79e39" providerId="ADAL" clId="{F4633DF6-D916-4E26-BC23-950B8552AF4F}" dt="2020-11-07T15:38:26.909" v="42" actId="478"/>
          <ac:grpSpMkLst>
            <pc:docMk/>
            <pc:sldMk cId="2363982747" sldId="257"/>
            <ac:grpSpMk id="54" creationId="{4991A380-91FB-48F0-8E82-108A6B9B722D}"/>
          </ac:grpSpMkLst>
        </pc:grpChg>
        <pc:grpChg chg="del mod topLvl">
          <ac:chgData name="Alon Spinner" userId="454e91b5-0e2e-4ab5-8d05-781ba4b79e39" providerId="ADAL" clId="{F4633DF6-D916-4E26-BC23-950B8552AF4F}" dt="2020-11-07T15:39:09.566" v="62" actId="478"/>
          <ac:grpSpMkLst>
            <pc:docMk/>
            <pc:sldMk cId="2363982747" sldId="257"/>
            <ac:grpSpMk id="61" creationId="{830036C6-60B4-4D7E-B8B2-3E262EE2ED17}"/>
          </ac:grpSpMkLst>
        </pc:grpChg>
        <pc:grpChg chg="mod">
          <ac:chgData name="Alon Spinner" userId="454e91b5-0e2e-4ab5-8d05-781ba4b79e39" providerId="ADAL" clId="{F4633DF6-D916-4E26-BC23-950B8552AF4F}" dt="2020-11-07T15:38:04.417" v="32" actId="165"/>
          <ac:grpSpMkLst>
            <pc:docMk/>
            <pc:sldMk cId="2363982747" sldId="257"/>
            <ac:grpSpMk id="62" creationId="{AC56AB5F-1CE1-488C-A965-7C8100F6FCCC}"/>
          </ac:grpSpMkLst>
        </pc:grpChg>
        <pc:grpChg chg="mod">
          <ac:chgData name="Alon Spinner" userId="454e91b5-0e2e-4ab5-8d05-781ba4b79e39" providerId="ADAL" clId="{F4633DF6-D916-4E26-BC23-950B8552AF4F}" dt="2020-11-07T15:38:27.265" v="43"/>
          <ac:grpSpMkLst>
            <pc:docMk/>
            <pc:sldMk cId="2363982747" sldId="257"/>
            <ac:grpSpMk id="64" creationId="{936DF82B-8F04-4D9C-8298-F87AF729A669}"/>
          </ac:grpSpMkLst>
        </pc:grpChg>
        <pc:grpChg chg="add del mod">
          <ac:chgData name="Alon Spinner" userId="454e91b5-0e2e-4ab5-8d05-781ba4b79e39" providerId="ADAL" clId="{F4633DF6-D916-4E26-BC23-950B8552AF4F}" dt="2020-11-07T15:38:04.417" v="32" actId="165"/>
          <ac:grpSpMkLst>
            <pc:docMk/>
            <pc:sldMk cId="2363982747" sldId="257"/>
            <ac:grpSpMk id="69" creationId="{60851ED6-6EC0-410D-9988-75352CBB1A9C}"/>
          </ac:grpSpMkLst>
        </pc:grpChg>
        <pc:grpChg chg="add mod">
          <ac:chgData name="Alon Spinner" userId="454e91b5-0e2e-4ab5-8d05-781ba4b79e39" providerId="ADAL" clId="{F4633DF6-D916-4E26-BC23-950B8552AF4F}" dt="2020-11-07T15:39:28.537" v="64" actId="1076"/>
          <ac:grpSpMkLst>
            <pc:docMk/>
            <pc:sldMk cId="2363982747" sldId="257"/>
            <ac:grpSpMk id="74" creationId="{5501D132-A87F-40BD-98DE-6671C9CC6437}"/>
          </ac:grpSpMkLst>
        </pc:grpChg>
        <pc:grpChg chg="mod">
          <ac:chgData name="Alon Spinner" userId="454e91b5-0e2e-4ab5-8d05-781ba4b79e39" providerId="ADAL" clId="{F4633DF6-D916-4E26-BC23-950B8552AF4F}" dt="2020-11-07T15:38:55.795" v="57"/>
          <ac:grpSpMkLst>
            <pc:docMk/>
            <pc:sldMk cId="2363982747" sldId="257"/>
            <ac:grpSpMk id="75" creationId="{36A414A6-FA15-4892-981E-BE178F3E7483}"/>
          </ac:grpSpMkLst>
        </pc:grpChg>
        <pc:grpChg chg="add mod">
          <ac:chgData name="Alon Spinner" userId="454e91b5-0e2e-4ab5-8d05-781ba4b79e39" providerId="ADAL" clId="{F4633DF6-D916-4E26-BC23-950B8552AF4F}" dt="2020-11-07T15:40:30.223" v="78" actId="20577"/>
          <ac:grpSpMkLst>
            <pc:docMk/>
            <pc:sldMk cId="2363982747" sldId="257"/>
            <ac:grpSpMk id="80" creationId="{83A1294D-33E4-41C9-8C97-C2300513B65C}"/>
          </ac:grpSpMkLst>
        </pc:grpChg>
        <pc:grpChg chg="mod">
          <ac:chgData name="Alon Spinner" userId="454e91b5-0e2e-4ab5-8d05-781ba4b79e39" providerId="ADAL" clId="{F4633DF6-D916-4E26-BC23-950B8552AF4F}" dt="2020-11-07T15:40:30.223" v="78" actId="20577"/>
          <ac:grpSpMkLst>
            <pc:docMk/>
            <pc:sldMk cId="2363982747" sldId="257"/>
            <ac:grpSpMk id="81" creationId="{C850E11F-C374-467A-9538-0130009890AC}"/>
          </ac:grpSpMkLst>
        </pc:grpChg>
        <pc:picChg chg="add del mod topLvl">
          <ac:chgData name="Alon Spinner" userId="454e91b5-0e2e-4ab5-8d05-781ba4b79e39" providerId="ADAL" clId="{F4633DF6-D916-4E26-BC23-950B8552AF4F}" dt="2020-11-07T15:40:16.203" v="70" actId="1076"/>
          <ac:picMkLst>
            <pc:docMk/>
            <pc:sldMk cId="2363982747" sldId="257"/>
            <ac:picMk id="5" creationId="{73B00837-43FB-45E2-83C0-C546DE90704D}"/>
          </ac:picMkLst>
        </pc:picChg>
        <pc:cxnChg chg="mod">
          <ac:chgData name="Alon Spinner" userId="454e91b5-0e2e-4ab5-8d05-781ba4b79e39" providerId="ADAL" clId="{F4633DF6-D916-4E26-BC23-950B8552AF4F}" dt="2020-11-07T15:38:04.417" v="32" actId="165"/>
          <ac:cxnSpMkLst>
            <pc:docMk/>
            <pc:sldMk cId="2363982747" sldId="257"/>
            <ac:cxnSpMk id="7" creationId="{FED70DE2-1022-4B2A-8FE6-3C69DF2621FA}"/>
          </ac:cxnSpMkLst>
        </pc:cxnChg>
        <pc:cxnChg chg="mod">
          <ac:chgData name="Alon Spinner" userId="454e91b5-0e2e-4ab5-8d05-781ba4b79e39" providerId="ADAL" clId="{F4633DF6-D916-4E26-BC23-950B8552AF4F}" dt="2020-11-07T15:38:04.417" v="32" actId="165"/>
          <ac:cxnSpMkLst>
            <pc:docMk/>
            <pc:sldMk cId="2363982747" sldId="257"/>
            <ac:cxnSpMk id="9" creationId="{AB9369A1-4E4E-4617-960F-91E0612505A8}"/>
          </ac:cxnSpMkLst>
        </pc:cxnChg>
        <pc:cxnChg chg="mod">
          <ac:chgData name="Alon Spinner" userId="454e91b5-0e2e-4ab5-8d05-781ba4b79e39" providerId="ADAL" clId="{F4633DF6-D916-4E26-BC23-950B8552AF4F}" dt="2020-11-07T15:38:04.417" v="32" actId="165"/>
          <ac:cxnSpMkLst>
            <pc:docMk/>
            <pc:sldMk cId="2363982747" sldId="257"/>
            <ac:cxnSpMk id="11" creationId="{CF4021A4-1EF4-414A-B1C1-4B3521E8FBAF}"/>
          </ac:cxnSpMkLst>
        </pc:cxnChg>
        <pc:cxnChg chg="del">
          <ac:chgData name="Alon Spinner" userId="454e91b5-0e2e-4ab5-8d05-781ba4b79e39" providerId="ADAL" clId="{F4633DF6-D916-4E26-BC23-950B8552AF4F}" dt="2020-11-07T15:37:46.266" v="25" actId="478"/>
          <ac:cxnSpMkLst>
            <pc:docMk/>
            <pc:sldMk cId="2363982747" sldId="257"/>
            <ac:cxnSpMk id="42" creationId="{21BB7F37-01DB-4B88-AFE7-CA9CA5DB21CE}"/>
          </ac:cxnSpMkLst>
        </pc:cxnChg>
        <pc:cxnChg chg="del">
          <ac:chgData name="Alon Spinner" userId="454e91b5-0e2e-4ab5-8d05-781ba4b79e39" providerId="ADAL" clId="{F4633DF6-D916-4E26-BC23-950B8552AF4F}" dt="2020-11-07T15:37:48.781" v="27" actId="478"/>
          <ac:cxnSpMkLst>
            <pc:docMk/>
            <pc:sldMk cId="2363982747" sldId="257"/>
            <ac:cxnSpMk id="43" creationId="{FF9D8AFE-76B6-4AFC-A20B-135DCFCD33A3}"/>
          </ac:cxnSpMkLst>
        </pc:cxnChg>
        <pc:cxnChg chg="del">
          <ac:chgData name="Alon Spinner" userId="454e91b5-0e2e-4ab5-8d05-781ba4b79e39" providerId="ADAL" clId="{F4633DF6-D916-4E26-BC23-950B8552AF4F}" dt="2020-11-07T15:37:47.503" v="26" actId="478"/>
          <ac:cxnSpMkLst>
            <pc:docMk/>
            <pc:sldMk cId="2363982747" sldId="257"/>
            <ac:cxnSpMk id="44" creationId="{F635B5FA-6300-4094-9B25-8812D281E222}"/>
          </ac:cxnSpMkLst>
        </pc:cxnChg>
        <pc:cxnChg chg="mod">
          <ac:chgData name="Alon Spinner" userId="454e91b5-0e2e-4ab5-8d05-781ba4b79e39" providerId="ADAL" clId="{F4633DF6-D916-4E26-BC23-950B8552AF4F}" dt="2020-11-07T15:38:06.052" v="33"/>
          <ac:cxnSpMkLst>
            <pc:docMk/>
            <pc:sldMk cId="2363982747" sldId="257"/>
            <ac:cxnSpMk id="49" creationId="{0F627DEF-4506-4CA7-889F-3098EA58EA62}"/>
          </ac:cxnSpMkLst>
        </pc:cxnChg>
        <pc:cxnChg chg="mod">
          <ac:chgData name="Alon Spinner" userId="454e91b5-0e2e-4ab5-8d05-781ba4b79e39" providerId="ADAL" clId="{F4633DF6-D916-4E26-BC23-950B8552AF4F}" dt="2020-11-07T15:38:06.052" v="33"/>
          <ac:cxnSpMkLst>
            <pc:docMk/>
            <pc:sldMk cId="2363982747" sldId="257"/>
            <ac:cxnSpMk id="50" creationId="{50BD67D2-D6EB-47D3-BADF-F112AD15A3B5}"/>
          </ac:cxnSpMkLst>
        </pc:cxnChg>
        <pc:cxnChg chg="mod">
          <ac:chgData name="Alon Spinner" userId="454e91b5-0e2e-4ab5-8d05-781ba4b79e39" providerId="ADAL" clId="{F4633DF6-D916-4E26-BC23-950B8552AF4F}" dt="2020-11-07T15:38:06.052" v="33"/>
          <ac:cxnSpMkLst>
            <pc:docMk/>
            <pc:sldMk cId="2363982747" sldId="257"/>
            <ac:cxnSpMk id="51" creationId="{3961C83D-C798-426D-AAB3-03241D61E5AF}"/>
          </ac:cxnSpMkLst>
        </pc:cxnChg>
        <pc:cxnChg chg="mod">
          <ac:chgData name="Alon Spinner" userId="454e91b5-0e2e-4ab5-8d05-781ba4b79e39" providerId="ADAL" clId="{F4633DF6-D916-4E26-BC23-950B8552AF4F}" dt="2020-11-07T15:38:04.417" v="32" actId="165"/>
          <ac:cxnSpMkLst>
            <pc:docMk/>
            <pc:sldMk cId="2363982747" sldId="257"/>
            <ac:cxnSpMk id="58" creationId="{CF49F2BB-D7F0-4B00-920B-B81BE02BFA1B}"/>
          </ac:cxnSpMkLst>
        </pc:cxnChg>
        <pc:cxnChg chg="mod">
          <ac:chgData name="Alon Spinner" userId="454e91b5-0e2e-4ab5-8d05-781ba4b79e39" providerId="ADAL" clId="{F4633DF6-D916-4E26-BC23-950B8552AF4F}" dt="2020-11-07T15:38:04.417" v="32" actId="165"/>
          <ac:cxnSpMkLst>
            <pc:docMk/>
            <pc:sldMk cId="2363982747" sldId="257"/>
            <ac:cxnSpMk id="59" creationId="{075EAD61-FE91-42B3-B78A-40E472006B83}"/>
          </ac:cxnSpMkLst>
        </pc:cxnChg>
        <pc:cxnChg chg="mod">
          <ac:chgData name="Alon Spinner" userId="454e91b5-0e2e-4ab5-8d05-781ba4b79e39" providerId="ADAL" clId="{F4633DF6-D916-4E26-BC23-950B8552AF4F}" dt="2020-11-07T15:38:04.417" v="32" actId="165"/>
          <ac:cxnSpMkLst>
            <pc:docMk/>
            <pc:sldMk cId="2363982747" sldId="257"/>
            <ac:cxnSpMk id="60" creationId="{C10FD9D8-62FD-482A-9ECD-B98390CC93A2}"/>
          </ac:cxnSpMkLst>
        </pc:cxnChg>
        <pc:cxnChg chg="mod">
          <ac:chgData name="Alon Spinner" userId="454e91b5-0e2e-4ab5-8d05-781ba4b79e39" providerId="ADAL" clId="{F4633DF6-D916-4E26-BC23-950B8552AF4F}" dt="2020-11-07T15:38:04.417" v="32" actId="165"/>
          <ac:cxnSpMkLst>
            <pc:docMk/>
            <pc:sldMk cId="2363982747" sldId="257"/>
            <ac:cxnSpMk id="66" creationId="{AA1372E1-78DA-40CE-BF01-F83C4F116511}"/>
          </ac:cxnSpMkLst>
        </pc:cxnChg>
        <pc:cxnChg chg="mod">
          <ac:chgData name="Alon Spinner" userId="454e91b5-0e2e-4ab5-8d05-781ba4b79e39" providerId="ADAL" clId="{F4633DF6-D916-4E26-BC23-950B8552AF4F}" dt="2020-11-07T15:38:04.417" v="32" actId="165"/>
          <ac:cxnSpMkLst>
            <pc:docMk/>
            <pc:sldMk cId="2363982747" sldId="257"/>
            <ac:cxnSpMk id="67" creationId="{87AE0A22-EF77-46D9-B98B-CD002E44560A}"/>
          </ac:cxnSpMkLst>
        </pc:cxnChg>
        <pc:cxnChg chg="mod">
          <ac:chgData name="Alon Spinner" userId="454e91b5-0e2e-4ab5-8d05-781ba4b79e39" providerId="ADAL" clId="{F4633DF6-D916-4E26-BC23-950B8552AF4F}" dt="2020-11-07T15:38:27.265" v="43"/>
          <ac:cxnSpMkLst>
            <pc:docMk/>
            <pc:sldMk cId="2363982747" sldId="257"/>
            <ac:cxnSpMk id="71" creationId="{00CA50C8-94D2-4F20-828F-AE4633FC34D4}"/>
          </ac:cxnSpMkLst>
        </pc:cxnChg>
        <pc:cxnChg chg="mod">
          <ac:chgData name="Alon Spinner" userId="454e91b5-0e2e-4ab5-8d05-781ba4b79e39" providerId="ADAL" clId="{F4633DF6-D916-4E26-BC23-950B8552AF4F}" dt="2020-11-07T15:38:27.265" v="43"/>
          <ac:cxnSpMkLst>
            <pc:docMk/>
            <pc:sldMk cId="2363982747" sldId="257"/>
            <ac:cxnSpMk id="72" creationId="{42C5C1E7-6290-42DE-85B4-D3B26C6763D1}"/>
          </ac:cxnSpMkLst>
        </pc:cxnChg>
        <pc:cxnChg chg="mod">
          <ac:chgData name="Alon Spinner" userId="454e91b5-0e2e-4ab5-8d05-781ba4b79e39" providerId="ADAL" clId="{F4633DF6-D916-4E26-BC23-950B8552AF4F}" dt="2020-11-07T15:38:27.265" v="43"/>
          <ac:cxnSpMkLst>
            <pc:docMk/>
            <pc:sldMk cId="2363982747" sldId="257"/>
            <ac:cxnSpMk id="73" creationId="{779E7C99-BDA1-450E-B0DC-35368A737E93}"/>
          </ac:cxnSpMkLst>
        </pc:cxnChg>
        <pc:cxnChg chg="mod">
          <ac:chgData name="Alon Spinner" userId="454e91b5-0e2e-4ab5-8d05-781ba4b79e39" providerId="ADAL" clId="{F4633DF6-D916-4E26-BC23-950B8552AF4F}" dt="2020-11-07T15:38:55.795" v="57"/>
          <ac:cxnSpMkLst>
            <pc:docMk/>
            <pc:sldMk cId="2363982747" sldId="257"/>
            <ac:cxnSpMk id="77" creationId="{54355BAC-D774-4840-A95C-38AA08A491F0}"/>
          </ac:cxnSpMkLst>
        </pc:cxnChg>
        <pc:cxnChg chg="mod">
          <ac:chgData name="Alon Spinner" userId="454e91b5-0e2e-4ab5-8d05-781ba4b79e39" providerId="ADAL" clId="{F4633DF6-D916-4E26-BC23-950B8552AF4F}" dt="2020-11-07T15:38:55.795" v="57"/>
          <ac:cxnSpMkLst>
            <pc:docMk/>
            <pc:sldMk cId="2363982747" sldId="257"/>
            <ac:cxnSpMk id="78" creationId="{ED6C849F-179A-4CD6-82F8-ADBDD49AC0DE}"/>
          </ac:cxnSpMkLst>
        </pc:cxnChg>
        <pc:cxnChg chg="mod">
          <ac:chgData name="Alon Spinner" userId="454e91b5-0e2e-4ab5-8d05-781ba4b79e39" providerId="ADAL" clId="{F4633DF6-D916-4E26-BC23-950B8552AF4F}" dt="2020-11-07T15:38:55.795" v="57"/>
          <ac:cxnSpMkLst>
            <pc:docMk/>
            <pc:sldMk cId="2363982747" sldId="257"/>
            <ac:cxnSpMk id="79" creationId="{36CAAEDA-E60A-4DC7-8F04-2CD2E4D2C2EC}"/>
          </ac:cxnSpMkLst>
        </pc:cxnChg>
        <pc:cxnChg chg="mod">
          <ac:chgData name="Alon Spinner" userId="454e91b5-0e2e-4ab5-8d05-781ba4b79e39" providerId="ADAL" clId="{F4633DF6-D916-4E26-BC23-950B8552AF4F}" dt="2020-11-07T15:40:30.223" v="78" actId="20577"/>
          <ac:cxnSpMkLst>
            <pc:docMk/>
            <pc:sldMk cId="2363982747" sldId="257"/>
            <ac:cxnSpMk id="83" creationId="{9A1E7FD6-E89F-4F9A-BCBB-E436F2BBC47C}"/>
          </ac:cxnSpMkLst>
        </pc:cxnChg>
        <pc:cxnChg chg="mod">
          <ac:chgData name="Alon Spinner" userId="454e91b5-0e2e-4ab5-8d05-781ba4b79e39" providerId="ADAL" clId="{F4633DF6-D916-4E26-BC23-950B8552AF4F}" dt="2020-11-07T15:40:30.223" v="78" actId="20577"/>
          <ac:cxnSpMkLst>
            <pc:docMk/>
            <pc:sldMk cId="2363982747" sldId="257"/>
            <ac:cxnSpMk id="84" creationId="{39B086E4-5EB4-4FFF-A31D-4B52FEE6E31F}"/>
          </ac:cxnSpMkLst>
        </pc:cxnChg>
        <pc:cxnChg chg="mod">
          <ac:chgData name="Alon Spinner" userId="454e91b5-0e2e-4ab5-8d05-781ba4b79e39" providerId="ADAL" clId="{F4633DF6-D916-4E26-BC23-950B8552AF4F}" dt="2020-11-07T15:40:30.223" v="78" actId="20577"/>
          <ac:cxnSpMkLst>
            <pc:docMk/>
            <pc:sldMk cId="2363982747" sldId="257"/>
            <ac:cxnSpMk id="85" creationId="{23476B63-63E5-4EE9-8550-6BDBD00BA00F}"/>
          </ac:cxnSpMkLst>
        </pc:cxnChg>
      </pc:sldChg>
      <pc:sldChg chg="addSp delSp modSp add mod">
        <pc:chgData name="Alon Spinner" userId="454e91b5-0e2e-4ab5-8d05-781ba4b79e39" providerId="ADAL" clId="{F4633DF6-D916-4E26-BC23-950B8552AF4F}" dt="2020-11-11T11:48:57.108" v="260" actId="478"/>
        <pc:sldMkLst>
          <pc:docMk/>
          <pc:sldMk cId="2682984885" sldId="257"/>
        </pc:sldMkLst>
        <pc:spChg chg="add del mod">
          <ac:chgData name="Alon Spinner" userId="454e91b5-0e2e-4ab5-8d05-781ba4b79e39" providerId="ADAL" clId="{F4633DF6-D916-4E26-BC23-950B8552AF4F}" dt="2020-11-09T08:28:45.279" v="257" actId="1076"/>
          <ac:spMkLst>
            <pc:docMk/>
            <pc:sldMk cId="2682984885" sldId="257"/>
            <ac:spMk id="3" creationId="{F9380F77-178C-4ACD-97AD-916F16CC5E64}"/>
          </ac:spMkLst>
        </pc:spChg>
        <pc:spChg chg="mod">
          <ac:chgData name="Alon Spinner" userId="454e91b5-0e2e-4ab5-8d05-781ba4b79e39" providerId="ADAL" clId="{F4633DF6-D916-4E26-BC23-950B8552AF4F}" dt="2020-11-08T18:22:53.925" v="197" actId="165"/>
          <ac:spMkLst>
            <pc:docMk/>
            <pc:sldMk cId="2682984885" sldId="257"/>
            <ac:spMk id="12" creationId="{D1E8B2FC-89CC-4B71-BB74-FC2288A2FC34}"/>
          </ac:spMkLst>
        </pc:spChg>
        <pc:spChg chg="mod">
          <ac:chgData name="Alon Spinner" userId="454e91b5-0e2e-4ab5-8d05-781ba4b79e39" providerId="ADAL" clId="{F4633DF6-D916-4E26-BC23-950B8552AF4F}" dt="2020-11-08T18:22:53.925" v="197" actId="165"/>
          <ac:spMkLst>
            <pc:docMk/>
            <pc:sldMk cId="2682984885" sldId="257"/>
            <ac:spMk id="34" creationId="{C8950BAC-1889-4FA3-A18B-7ABEAC78DF6D}"/>
          </ac:spMkLst>
        </pc:spChg>
        <pc:spChg chg="mod">
          <ac:chgData name="Alon Spinner" userId="454e91b5-0e2e-4ab5-8d05-781ba4b79e39" providerId="ADAL" clId="{F4633DF6-D916-4E26-BC23-950B8552AF4F}" dt="2020-11-08T18:22:53.925" v="197" actId="165"/>
          <ac:spMkLst>
            <pc:docMk/>
            <pc:sldMk cId="2682984885" sldId="257"/>
            <ac:spMk id="35" creationId="{E2CD12B1-7995-4784-B074-D5A821A495EB}"/>
          </ac:spMkLst>
        </pc:spChg>
        <pc:spChg chg="mod">
          <ac:chgData name="Alon Spinner" userId="454e91b5-0e2e-4ab5-8d05-781ba4b79e39" providerId="ADAL" clId="{F4633DF6-D916-4E26-BC23-950B8552AF4F}" dt="2020-11-08T18:22:53.925" v="197" actId="165"/>
          <ac:spMkLst>
            <pc:docMk/>
            <pc:sldMk cId="2682984885" sldId="257"/>
            <ac:spMk id="39" creationId="{111F16BA-0DC9-40AC-85EF-E246376AFAE8}"/>
          </ac:spMkLst>
        </pc:spChg>
        <pc:spChg chg="mod">
          <ac:chgData name="Alon Spinner" userId="454e91b5-0e2e-4ab5-8d05-781ba4b79e39" providerId="ADAL" clId="{F4633DF6-D916-4E26-BC23-950B8552AF4F}" dt="2020-11-08T18:22:53.925" v="197" actId="165"/>
          <ac:spMkLst>
            <pc:docMk/>
            <pc:sldMk cId="2682984885" sldId="257"/>
            <ac:spMk id="40" creationId="{37F83E42-3203-4CD7-9C21-4B1AB39F84E6}"/>
          </ac:spMkLst>
        </pc:spChg>
        <pc:spChg chg="mod">
          <ac:chgData name="Alon Spinner" userId="454e91b5-0e2e-4ab5-8d05-781ba4b79e39" providerId="ADAL" clId="{F4633DF6-D916-4E26-BC23-950B8552AF4F}" dt="2020-11-08T18:22:53.925" v="197" actId="165"/>
          <ac:spMkLst>
            <pc:docMk/>
            <pc:sldMk cId="2682984885" sldId="257"/>
            <ac:spMk id="41" creationId="{5C1DD737-C0DE-47BF-BB6F-D52B7DFE8387}"/>
          </ac:spMkLst>
        </pc:spChg>
        <pc:spChg chg="mod">
          <ac:chgData name="Alon Spinner" userId="454e91b5-0e2e-4ab5-8d05-781ba4b79e39" providerId="ADAL" clId="{F4633DF6-D916-4E26-BC23-950B8552AF4F}" dt="2020-11-09T08:26:14.506" v="225"/>
          <ac:spMkLst>
            <pc:docMk/>
            <pc:sldMk cId="2682984885" sldId="257"/>
            <ac:spMk id="51" creationId="{211877C7-10ED-4261-BB41-99123F3FB627}"/>
          </ac:spMkLst>
        </pc:spChg>
        <pc:spChg chg="mod">
          <ac:chgData name="Alon Spinner" userId="454e91b5-0e2e-4ab5-8d05-781ba4b79e39" providerId="ADAL" clId="{F4633DF6-D916-4E26-BC23-950B8552AF4F}" dt="2020-11-09T08:26:14.506" v="225"/>
          <ac:spMkLst>
            <pc:docMk/>
            <pc:sldMk cId="2682984885" sldId="257"/>
            <ac:spMk id="52" creationId="{6A4D9F6B-0045-4FD9-9373-DBCEF15BBF07}"/>
          </ac:spMkLst>
        </pc:spChg>
        <pc:spChg chg="mod">
          <ac:chgData name="Alon Spinner" userId="454e91b5-0e2e-4ab5-8d05-781ba4b79e39" providerId="ADAL" clId="{F4633DF6-D916-4E26-BC23-950B8552AF4F}" dt="2020-11-08T18:22:53.925" v="197" actId="165"/>
          <ac:spMkLst>
            <pc:docMk/>
            <pc:sldMk cId="2682984885" sldId="257"/>
            <ac:spMk id="55" creationId="{50B1CF60-EC4A-40FB-A226-40CB3507AF6B}"/>
          </ac:spMkLst>
        </pc:spChg>
        <pc:spChg chg="mod">
          <ac:chgData name="Alon Spinner" userId="454e91b5-0e2e-4ab5-8d05-781ba4b79e39" providerId="ADAL" clId="{F4633DF6-D916-4E26-BC23-950B8552AF4F}" dt="2020-11-08T18:24:38.921" v="222" actId="1076"/>
          <ac:spMkLst>
            <pc:docMk/>
            <pc:sldMk cId="2682984885" sldId="257"/>
            <ac:spMk id="56" creationId="{D5B620FE-E196-48BA-A7B8-C54EE1E8D3EF}"/>
          </ac:spMkLst>
        </pc:spChg>
        <pc:spChg chg="mod">
          <ac:chgData name="Alon Spinner" userId="454e91b5-0e2e-4ab5-8d05-781ba4b79e39" providerId="ADAL" clId="{F4633DF6-D916-4E26-BC23-950B8552AF4F}" dt="2020-11-08T18:22:53.925" v="197" actId="165"/>
          <ac:spMkLst>
            <pc:docMk/>
            <pc:sldMk cId="2682984885" sldId="257"/>
            <ac:spMk id="57" creationId="{853A8812-5546-4199-9F2B-2975055919FE}"/>
          </ac:spMkLst>
        </pc:spChg>
        <pc:spChg chg="mod">
          <ac:chgData name="Alon Spinner" userId="454e91b5-0e2e-4ab5-8d05-781ba4b79e39" providerId="ADAL" clId="{F4633DF6-D916-4E26-BC23-950B8552AF4F}" dt="2020-11-09T08:28:35.816" v="252" actId="1076"/>
          <ac:spMkLst>
            <pc:docMk/>
            <pc:sldMk cId="2682984885" sldId="257"/>
            <ac:spMk id="63" creationId="{4417DB80-0A66-4E05-95EB-C99582071E22}"/>
          </ac:spMkLst>
        </pc:spChg>
        <pc:spChg chg="mod">
          <ac:chgData name="Alon Spinner" userId="454e91b5-0e2e-4ab5-8d05-781ba4b79e39" providerId="ADAL" clId="{F4633DF6-D916-4E26-BC23-950B8552AF4F}" dt="2020-11-09T08:28:28.202" v="250" actId="20577"/>
          <ac:spMkLst>
            <pc:docMk/>
            <pc:sldMk cId="2682984885" sldId="257"/>
            <ac:spMk id="65" creationId="{FBFDEFDA-F790-4DAE-B94C-605E7EB19D42}"/>
          </ac:spMkLst>
        </pc:spChg>
        <pc:spChg chg="del">
          <ac:chgData name="Alon Spinner" userId="454e91b5-0e2e-4ab5-8d05-781ba4b79e39" providerId="ADAL" clId="{F4633DF6-D916-4E26-BC23-950B8552AF4F}" dt="2020-11-08T18:25:00.411" v="224" actId="478"/>
          <ac:spMkLst>
            <pc:docMk/>
            <pc:sldMk cId="2682984885" sldId="257"/>
            <ac:spMk id="70" creationId="{7251B538-8F99-4CF8-A091-6EEFB7E5F571}"/>
          </ac:spMkLst>
        </pc:spChg>
        <pc:spChg chg="mod">
          <ac:chgData name="Alon Spinner" userId="454e91b5-0e2e-4ab5-8d05-781ba4b79e39" providerId="ADAL" clId="{F4633DF6-D916-4E26-BC23-950B8552AF4F}" dt="2020-11-09T08:27:56.604" v="233"/>
          <ac:spMkLst>
            <pc:docMk/>
            <pc:sldMk cId="2682984885" sldId="257"/>
            <ac:spMk id="75" creationId="{594B863F-3B22-4F59-94CD-CB923915443D}"/>
          </ac:spMkLst>
        </pc:spChg>
        <pc:spChg chg="mod">
          <ac:chgData name="Alon Spinner" userId="454e91b5-0e2e-4ab5-8d05-781ba4b79e39" providerId="ADAL" clId="{F4633DF6-D916-4E26-BC23-950B8552AF4F}" dt="2020-11-09T08:27:56.604" v="233"/>
          <ac:spMkLst>
            <pc:docMk/>
            <pc:sldMk cId="2682984885" sldId="257"/>
            <ac:spMk id="76" creationId="{7C29881B-E738-4E44-8C34-012FDE9096A6}"/>
          </ac:spMkLst>
        </pc:spChg>
        <pc:grpChg chg="add mod">
          <ac:chgData name="Alon Spinner" userId="454e91b5-0e2e-4ab5-8d05-781ba4b79e39" providerId="ADAL" clId="{F4633DF6-D916-4E26-BC23-950B8552AF4F}" dt="2020-11-09T08:28:28.202" v="250" actId="20577"/>
          <ac:grpSpMkLst>
            <pc:docMk/>
            <pc:sldMk cId="2682984885" sldId="257"/>
            <ac:grpSpMk id="2" creationId="{6DA541FD-8FA6-4AF8-82D4-10AA2D75505A}"/>
          </ac:grpSpMkLst>
        </pc:grpChg>
        <pc:grpChg chg="mod">
          <ac:chgData name="Alon Spinner" userId="454e91b5-0e2e-4ab5-8d05-781ba4b79e39" providerId="ADAL" clId="{F4633DF6-D916-4E26-BC23-950B8552AF4F}" dt="2020-11-08T18:22:53.925" v="197" actId="165"/>
          <ac:grpSpMkLst>
            <pc:docMk/>
            <pc:sldMk cId="2682984885" sldId="257"/>
            <ac:grpSpMk id="13" creationId="{36122094-FCB1-44EC-B084-2EA26561D1B5}"/>
          </ac:grpSpMkLst>
        </pc:grpChg>
        <pc:grpChg chg="mod topLvl">
          <ac:chgData name="Alon Spinner" userId="454e91b5-0e2e-4ab5-8d05-781ba4b79e39" providerId="ADAL" clId="{F4633DF6-D916-4E26-BC23-950B8552AF4F}" dt="2020-11-08T18:22:53.925" v="197" actId="165"/>
          <ac:grpSpMkLst>
            <pc:docMk/>
            <pc:sldMk cId="2682984885" sldId="257"/>
            <ac:grpSpMk id="36" creationId="{EB5B98F2-9164-46FB-A8EC-06D0C0E59CA0}"/>
          </ac:grpSpMkLst>
        </pc:grpChg>
        <pc:grpChg chg="mod topLvl">
          <ac:chgData name="Alon Spinner" userId="454e91b5-0e2e-4ab5-8d05-781ba4b79e39" providerId="ADAL" clId="{F4633DF6-D916-4E26-BC23-950B8552AF4F}" dt="2020-11-08T18:22:53.925" v="197" actId="165"/>
          <ac:grpSpMkLst>
            <pc:docMk/>
            <pc:sldMk cId="2682984885" sldId="257"/>
            <ac:grpSpMk id="37" creationId="{16AD8F55-6783-41C0-A3DA-663BFE86CDA6}"/>
          </ac:grpSpMkLst>
        </pc:grpChg>
        <pc:grpChg chg="mod">
          <ac:chgData name="Alon Spinner" userId="454e91b5-0e2e-4ab5-8d05-781ba4b79e39" providerId="ADAL" clId="{F4633DF6-D916-4E26-BC23-950B8552AF4F}" dt="2020-11-08T18:22:53.925" v="197" actId="165"/>
          <ac:grpSpMkLst>
            <pc:docMk/>
            <pc:sldMk cId="2682984885" sldId="257"/>
            <ac:grpSpMk id="38" creationId="{8AD739B8-53BE-4F4A-B9A9-7B2CAE9A52B3}"/>
          </ac:grpSpMkLst>
        </pc:grpChg>
        <pc:grpChg chg="add del mod">
          <ac:chgData name="Alon Spinner" userId="454e91b5-0e2e-4ab5-8d05-781ba4b79e39" providerId="ADAL" clId="{F4633DF6-D916-4E26-BC23-950B8552AF4F}" dt="2020-11-09T08:26:46.272" v="232" actId="478"/>
          <ac:grpSpMkLst>
            <pc:docMk/>
            <pc:sldMk cId="2682984885" sldId="257"/>
            <ac:grpSpMk id="47" creationId="{4C51A962-068F-4D6B-9575-B76B9AD1728C}"/>
          </ac:grpSpMkLst>
        </pc:grpChg>
        <pc:grpChg chg="mod">
          <ac:chgData name="Alon Spinner" userId="454e91b5-0e2e-4ab5-8d05-781ba4b79e39" providerId="ADAL" clId="{F4633DF6-D916-4E26-BC23-950B8552AF4F}" dt="2020-11-09T08:26:14.506" v="225"/>
          <ac:grpSpMkLst>
            <pc:docMk/>
            <pc:sldMk cId="2682984885" sldId="257"/>
            <ac:grpSpMk id="48" creationId="{6422B1B5-E090-4DAB-9D19-51C60240B019}"/>
          </ac:grpSpMkLst>
        </pc:grpChg>
        <pc:grpChg chg="mod">
          <ac:chgData name="Alon Spinner" userId="454e91b5-0e2e-4ab5-8d05-781ba4b79e39" providerId="ADAL" clId="{F4633DF6-D916-4E26-BC23-950B8552AF4F}" dt="2020-11-09T08:26:14.506" v="225"/>
          <ac:grpSpMkLst>
            <pc:docMk/>
            <pc:sldMk cId="2682984885" sldId="257"/>
            <ac:grpSpMk id="50" creationId="{A8C7B959-370C-4757-BDB1-9B1B0722AC24}"/>
          </ac:grpSpMkLst>
        </pc:grpChg>
        <pc:grpChg chg="mod topLvl">
          <ac:chgData name="Alon Spinner" userId="454e91b5-0e2e-4ab5-8d05-781ba4b79e39" providerId="ADAL" clId="{F4633DF6-D916-4E26-BC23-950B8552AF4F}" dt="2020-11-08T18:23:02.850" v="200" actId="1076"/>
          <ac:grpSpMkLst>
            <pc:docMk/>
            <pc:sldMk cId="2682984885" sldId="257"/>
            <ac:grpSpMk id="53" creationId="{67E27941-4DEB-44A9-8798-ABA0B6EBAC3A}"/>
          </ac:grpSpMkLst>
        </pc:grpChg>
        <pc:grpChg chg="mod">
          <ac:chgData name="Alon Spinner" userId="454e91b5-0e2e-4ab5-8d05-781ba4b79e39" providerId="ADAL" clId="{F4633DF6-D916-4E26-BC23-950B8552AF4F}" dt="2020-11-08T18:22:53.925" v="197" actId="165"/>
          <ac:grpSpMkLst>
            <pc:docMk/>
            <pc:sldMk cId="2682984885" sldId="257"/>
            <ac:grpSpMk id="54" creationId="{4991A380-91FB-48F0-8E82-108A6B9B722D}"/>
          </ac:grpSpMkLst>
        </pc:grpChg>
        <pc:grpChg chg="mod topLvl">
          <ac:chgData name="Alon Spinner" userId="454e91b5-0e2e-4ab5-8d05-781ba4b79e39" providerId="ADAL" clId="{F4633DF6-D916-4E26-BC23-950B8552AF4F}" dt="2020-11-09T08:28:28.202" v="250" actId="20577"/>
          <ac:grpSpMkLst>
            <pc:docMk/>
            <pc:sldMk cId="2682984885" sldId="257"/>
            <ac:grpSpMk id="61" creationId="{830036C6-60B4-4D7E-B8B2-3E262EE2ED17}"/>
          </ac:grpSpMkLst>
        </pc:grpChg>
        <pc:grpChg chg="mod">
          <ac:chgData name="Alon Spinner" userId="454e91b5-0e2e-4ab5-8d05-781ba4b79e39" providerId="ADAL" clId="{F4633DF6-D916-4E26-BC23-950B8552AF4F}" dt="2020-11-09T08:28:28.202" v="250" actId="20577"/>
          <ac:grpSpMkLst>
            <pc:docMk/>
            <pc:sldMk cId="2682984885" sldId="257"/>
            <ac:grpSpMk id="62" creationId="{AC56AB5F-1CE1-488C-A965-7C8100F6FCCC}"/>
          </ac:grpSpMkLst>
        </pc:grpChg>
        <pc:grpChg chg="del mod">
          <ac:chgData name="Alon Spinner" userId="454e91b5-0e2e-4ab5-8d05-781ba4b79e39" providerId="ADAL" clId="{F4633DF6-D916-4E26-BC23-950B8552AF4F}" dt="2020-11-08T18:22:53.925" v="197" actId="165"/>
          <ac:grpSpMkLst>
            <pc:docMk/>
            <pc:sldMk cId="2682984885" sldId="257"/>
            <ac:grpSpMk id="69" creationId="{60851ED6-6EC0-410D-9988-75352CBB1A9C}"/>
          </ac:grpSpMkLst>
        </pc:grpChg>
        <pc:grpChg chg="add del mod">
          <ac:chgData name="Alon Spinner" userId="454e91b5-0e2e-4ab5-8d05-781ba4b79e39" providerId="ADAL" clId="{F4633DF6-D916-4E26-BC23-950B8552AF4F}" dt="2020-11-09T08:28:06.031" v="237" actId="478"/>
          <ac:grpSpMkLst>
            <pc:docMk/>
            <pc:sldMk cId="2682984885" sldId="257"/>
            <ac:grpSpMk id="71" creationId="{A0CFC86E-65CA-4D5E-9A8B-58878CA7EA9D}"/>
          </ac:grpSpMkLst>
        </pc:grpChg>
        <pc:grpChg chg="mod">
          <ac:chgData name="Alon Spinner" userId="454e91b5-0e2e-4ab5-8d05-781ba4b79e39" providerId="ADAL" clId="{F4633DF6-D916-4E26-BC23-950B8552AF4F}" dt="2020-11-09T08:27:56.604" v="233"/>
          <ac:grpSpMkLst>
            <pc:docMk/>
            <pc:sldMk cId="2682984885" sldId="257"/>
            <ac:grpSpMk id="72" creationId="{20F96C55-8C8D-43A9-88AA-3723639E0CDF}"/>
          </ac:grpSpMkLst>
        </pc:grpChg>
        <pc:grpChg chg="mod">
          <ac:chgData name="Alon Spinner" userId="454e91b5-0e2e-4ab5-8d05-781ba4b79e39" providerId="ADAL" clId="{F4633DF6-D916-4E26-BC23-950B8552AF4F}" dt="2020-11-09T08:27:56.604" v="233"/>
          <ac:grpSpMkLst>
            <pc:docMk/>
            <pc:sldMk cId="2682984885" sldId="257"/>
            <ac:grpSpMk id="74" creationId="{8D7F99EA-A906-495A-91D9-A6D5E4B1DA46}"/>
          </ac:grpSpMkLst>
        </pc:grpChg>
        <pc:picChg chg="mod topLvl">
          <ac:chgData name="Alon Spinner" userId="454e91b5-0e2e-4ab5-8d05-781ba4b79e39" providerId="ADAL" clId="{F4633DF6-D916-4E26-BC23-950B8552AF4F}" dt="2020-11-09T08:28:41.300" v="256" actId="1076"/>
          <ac:picMkLst>
            <pc:docMk/>
            <pc:sldMk cId="2682984885" sldId="257"/>
            <ac:picMk id="5" creationId="{73B00837-43FB-45E2-83C0-C546DE90704D}"/>
          </ac:picMkLst>
        </pc:picChg>
        <pc:cxnChg chg="add del mod">
          <ac:chgData name="Alon Spinner" userId="454e91b5-0e2e-4ab5-8d05-781ba4b79e39" providerId="ADAL" clId="{F4633DF6-D916-4E26-BC23-950B8552AF4F}" dt="2020-11-11T11:48:57.108" v="260" actId="478"/>
          <ac:cxnSpMkLst>
            <pc:docMk/>
            <pc:sldMk cId="2682984885" sldId="257"/>
            <ac:cxnSpMk id="6" creationId="{DC5982F8-1B75-4826-BB95-1003AC7F8FA6}"/>
          </ac:cxnSpMkLst>
        </pc:cxnChg>
        <pc:cxnChg chg="mod">
          <ac:chgData name="Alon Spinner" userId="454e91b5-0e2e-4ab5-8d05-781ba4b79e39" providerId="ADAL" clId="{F4633DF6-D916-4E26-BC23-950B8552AF4F}" dt="2020-11-08T18:22:53.925" v="197" actId="165"/>
          <ac:cxnSpMkLst>
            <pc:docMk/>
            <pc:sldMk cId="2682984885" sldId="257"/>
            <ac:cxnSpMk id="7" creationId="{FED70DE2-1022-4B2A-8FE6-3C69DF2621FA}"/>
          </ac:cxnSpMkLst>
        </pc:cxnChg>
        <pc:cxnChg chg="mod">
          <ac:chgData name="Alon Spinner" userId="454e91b5-0e2e-4ab5-8d05-781ba4b79e39" providerId="ADAL" clId="{F4633DF6-D916-4E26-BC23-950B8552AF4F}" dt="2020-11-08T18:22:53.925" v="197" actId="165"/>
          <ac:cxnSpMkLst>
            <pc:docMk/>
            <pc:sldMk cId="2682984885" sldId="257"/>
            <ac:cxnSpMk id="9" creationId="{AB9369A1-4E4E-4617-960F-91E0612505A8}"/>
          </ac:cxnSpMkLst>
        </pc:cxnChg>
        <pc:cxnChg chg="mod">
          <ac:chgData name="Alon Spinner" userId="454e91b5-0e2e-4ab5-8d05-781ba4b79e39" providerId="ADAL" clId="{F4633DF6-D916-4E26-BC23-950B8552AF4F}" dt="2020-11-08T18:22:53.925" v="197" actId="165"/>
          <ac:cxnSpMkLst>
            <pc:docMk/>
            <pc:sldMk cId="2682984885" sldId="257"/>
            <ac:cxnSpMk id="11" creationId="{CF4021A4-1EF4-414A-B1C1-4B3521E8FBAF}"/>
          </ac:cxnSpMkLst>
        </pc:cxnChg>
        <pc:cxnChg chg="mod">
          <ac:chgData name="Alon Spinner" userId="454e91b5-0e2e-4ab5-8d05-781ba4b79e39" providerId="ADAL" clId="{F4633DF6-D916-4E26-BC23-950B8552AF4F}" dt="2020-11-08T18:22:53.925" v="197" actId="165"/>
          <ac:cxnSpMkLst>
            <pc:docMk/>
            <pc:sldMk cId="2682984885" sldId="257"/>
            <ac:cxnSpMk id="42" creationId="{21BB7F37-01DB-4B88-AFE7-CA9CA5DB21CE}"/>
          </ac:cxnSpMkLst>
        </pc:cxnChg>
        <pc:cxnChg chg="mod">
          <ac:chgData name="Alon Spinner" userId="454e91b5-0e2e-4ab5-8d05-781ba4b79e39" providerId="ADAL" clId="{F4633DF6-D916-4E26-BC23-950B8552AF4F}" dt="2020-11-08T18:22:53.925" v="197" actId="165"/>
          <ac:cxnSpMkLst>
            <pc:docMk/>
            <pc:sldMk cId="2682984885" sldId="257"/>
            <ac:cxnSpMk id="43" creationId="{FF9D8AFE-76B6-4AFC-A20B-135DCFCD33A3}"/>
          </ac:cxnSpMkLst>
        </pc:cxnChg>
        <pc:cxnChg chg="mod">
          <ac:chgData name="Alon Spinner" userId="454e91b5-0e2e-4ab5-8d05-781ba4b79e39" providerId="ADAL" clId="{F4633DF6-D916-4E26-BC23-950B8552AF4F}" dt="2020-11-08T18:22:53.925" v="197" actId="165"/>
          <ac:cxnSpMkLst>
            <pc:docMk/>
            <pc:sldMk cId="2682984885" sldId="257"/>
            <ac:cxnSpMk id="44" creationId="{F635B5FA-6300-4094-9B25-8812D281E222}"/>
          </ac:cxnSpMkLst>
        </pc:cxnChg>
        <pc:cxnChg chg="add mod">
          <ac:chgData name="Alon Spinner" userId="454e91b5-0e2e-4ab5-8d05-781ba4b79e39" providerId="ADAL" clId="{F4633DF6-D916-4E26-BC23-950B8552AF4F}" dt="2020-11-09T08:28:28.202" v="250" actId="20577"/>
          <ac:cxnSpMkLst>
            <pc:docMk/>
            <pc:sldMk cId="2682984885" sldId="257"/>
            <ac:cxnSpMk id="45" creationId="{E922783F-DD64-4A01-A3E0-0279C1B334DB}"/>
          </ac:cxnSpMkLst>
        </pc:cxnChg>
        <pc:cxnChg chg="mod">
          <ac:chgData name="Alon Spinner" userId="454e91b5-0e2e-4ab5-8d05-781ba4b79e39" providerId="ADAL" clId="{F4633DF6-D916-4E26-BC23-950B8552AF4F}" dt="2020-11-09T08:26:14.506" v="225"/>
          <ac:cxnSpMkLst>
            <pc:docMk/>
            <pc:sldMk cId="2682984885" sldId="257"/>
            <ac:cxnSpMk id="49" creationId="{649DF003-AFC7-4CB0-A22F-97BF1D2643D0}"/>
          </ac:cxnSpMkLst>
        </pc:cxnChg>
        <pc:cxnChg chg="mod">
          <ac:chgData name="Alon Spinner" userId="454e91b5-0e2e-4ab5-8d05-781ba4b79e39" providerId="ADAL" clId="{F4633DF6-D916-4E26-BC23-950B8552AF4F}" dt="2020-11-08T18:22:53.925" v="197" actId="165"/>
          <ac:cxnSpMkLst>
            <pc:docMk/>
            <pc:sldMk cId="2682984885" sldId="257"/>
            <ac:cxnSpMk id="58" creationId="{CF49F2BB-D7F0-4B00-920B-B81BE02BFA1B}"/>
          </ac:cxnSpMkLst>
        </pc:cxnChg>
        <pc:cxnChg chg="mod">
          <ac:chgData name="Alon Spinner" userId="454e91b5-0e2e-4ab5-8d05-781ba4b79e39" providerId="ADAL" clId="{F4633DF6-D916-4E26-BC23-950B8552AF4F}" dt="2020-11-08T18:22:53.925" v="197" actId="165"/>
          <ac:cxnSpMkLst>
            <pc:docMk/>
            <pc:sldMk cId="2682984885" sldId="257"/>
            <ac:cxnSpMk id="59" creationId="{075EAD61-FE91-42B3-B78A-40E472006B83}"/>
          </ac:cxnSpMkLst>
        </pc:cxnChg>
        <pc:cxnChg chg="mod">
          <ac:chgData name="Alon Spinner" userId="454e91b5-0e2e-4ab5-8d05-781ba4b79e39" providerId="ADAL" clId="{F4633DF6-D916-4E26-BC23-950B8552AF4F}" dt="2020-11-08T18:22:53.925" v="197" actId="165"/>
          <ac:cxnSpMkLst>
            <pc:docMk/>
            <pc:sldMk cId="2682984885" sldId="257"/>
            <ac:cxnSpMk id="60" creationId="{C10FD9D8-62FD-482A-9ECD-B98390CC93A2}"/>
          </ac:cxnSpMkLst>
        </pc:cxnChg>
        <pc:cxnChg chg="mod">
          <ac:chgData name="Alon Spinner" userId="454e91b5-0e2e-4ab5-8d05-781ba4b79e39" providerId="ADAL" clId="{F4633DF6-D916-4E26-BC23-950B8552AF4F}" dt="2020-11-09T08:26:14.506" v="225"/>
          <ac:cxnSpMkLst>
            <pc:docMk/>
            <pc:sldMk cId="2682984885" sldId="257"/>
            <ac:cxnSpMk id="64" creationId="{0AB3BB14-8C55-42BF-B4EE-8967D2E0E543}"/>
          </ac:cxnSpMkLst>
        </pc:cxnChg>
        <pc:cxnChg chg="mod">
          <ac:chgData name="Alon Spinner" userId="454e91b5-0e2e-4ab5-8d05-781ba4b79e39" providerId="ADAL" clId="{F4633DF6-D916-4E26-BC23-950B8552AF4F}" dt="2020-11-09T08:28:28.202" v="250" actId="20577"/>
          <ac:cxnSpMkLst>
            <pc:docMk/>
            <pc:sldMk cId="2682984885" sldId="257"/>
            <ac:cxnSpMk id="66" creationId="{AA1372E1-78DA-40CE-BF01-F83C4F116511}"/>
          </ac:cxnSpMkLst>
        </pc:cxnChg>
        <pc:cxnChg chg="mod">
          <ac:chgData name="Alon Spinner" userId="454e91b5-0e2e-4ab5-8d05-781ba4b79e39" providerId="ADAL" clId="{F4633DF6-D916-4E26-BC23-950B8552AF4F}" dt="2020-11-09T08:28:28.202" v="250" actId="20577"/>
          <ac:cxnSpMkLst>
            <pc:docMk/>
            <pc:sldMk cId="2682984885" sldId="257"/>
            <ac:cxnSpMk id="67" creationId="{87AE0A22-EF77-46D9-B98B-CD002E44560A}"/>
          </ac:cxnSpMkLst>
        </pc:cxnChg>
        <pc:cxnChg chg="mod">
          <ac:chgData name="Alon Spinner" userId="454e91b5-0e2e-4ab5-8d05-781ba4b79e39" providerId="ADAL" clId="{F4633DF6-D916-4E26-BC23-950B8552AF4F}" dt="2020-11-09T08:26:14.506" v="225"/>
          <ac:cxnSpMkLst>
            <pc:docMk/>
            <pc:sldMk cId="2682984885" sldId="257"/>
            <ac:cxnSpMk id="68" creationId="{8158F319-9543-46DD-83DE-4C0BD8B18805}"/>
          </ac:cxnSpMkLst>
        </pc:cxnChg>
        <pc:cxnChg chg="mod">
          <ac:chgData name="Alon Spinner" userId="454e91b5-0e2e-4ab5-8d05-781ba4b79e39" providerId="ADAL" clId="{F4633DF6-D916-4E26-BC23-950B8552AF4F}" dt="2020-11-09T08:27:56.604" v="233"/>
          <ac:cxnSpMkLst>
            <pc:docMk/>
            <pc:sldMk cId="2682984885" sldId="257"/>
            <ac:cxnSpMk id="73" creationId="{A959FDE7-AC1B-47CD-BDE6-ADE998317EF5}"/>
          </ac:cxnSpMkLst>
        </pc:cxnChg>
        <pc:cxnChg chg="mod">
          <ac:chgData name="Alon Spinner" userId="454e91b5-0e2e-4ab5-8d05-781ba4b79e39" providerId="ADAL" clId="{F4633DF6-D916-4E26-BC23-950B8552AF4F}" dt="2020-11-09T08:27:56.604" v="233"/>
          <ac:cxnSpMkLst>
            <pc:docMk/>
            <pc:sldMk cId="2682984885" sldId="257"/>
            <ac:cxnSpMk id="77" creationId="{1D68714D-BDD8-459D-AE7C-BD7D035D2CDB}"/>
          </ac:cxnSpMkLst>
        </pc:cxnChg>
        <pc:cxnChg chg="mod">
          <ac:chgData name="Alon Spinner" userId="454e91b5-0e2e-4ab5-8d05-781ba4b79e39" providerId="ADAL" clId="{F4633DF6-D916-4E26-BC23-950B8552AF4F}" dt="2020-11-09T08:27:56.604" v="233"/>
          <ac:cxnSpMkLst>
            <pc:docMk/>
            <pc:sldMk cId="2682984885" sldId="257"/>
            <ac:cxnSpMk id="78" creationId="{C09D5D8F-C823-477C-A721-21F3EA5E52B5}"/>
          </ac:cxnSpMkLst>
        </pc:cxnChg>
      </pc:sldChg>
      <pc:sldChg chg="addSp delSp modSp new mod">
        <pc:chgData name="Alon Spinner" userId="454e91b5-0e2e-4ab5-8d05-781ba4b79e39" providerId="ADAL" clId="{F4633DF6-D916-4E26-BC23-950B8552AF4F}" dt="2020-11-11T16:00:05.910" v="807" actId="1076"/>
        <pc:sldMkLst>
          <pc:docMk/>
          <pc:sldMk cId="1301346891" sldId="258"/>
        </pc:sldMkLst>
        <pc:spChg chg="del">
          <ac:chgData name="Alon Spinner" userId="454e91b5-0e2e-4ab5-8d05-781ba4b79e39" providerId="ADAL" clId="{F4633DF6-D916-4E26-BC23-950B8552AF4F}" dt="2020-11-11T13:03:28.431" v="263" actId="478"/>
          <ac:spMkLst>
            <pc:docMk/>
            <pc:sldMk cId="1301346891" sldId="258"/>
            <ac:spMk id="2" creationId="{4428E2A3-1252-4872-8C43-48942FFD248C}"/>
          </ac:spMkLst>
        </pc:spChg>
        <pc:spChg chg="del">
          <ac:chgData name="Alon Spinner" userId="454e91b5-0e2e-4ab5-8d05-781ba4b79e39" providerId="ADAL" clId="{F4633DF6-D916-4E26-BC23-950B8552AF4F}" dt="2020-11-11T13:03:26.925" v="262" actId="478"/>
          <ac:spMkLst>
            <pc:docMk/>
            <pc:sldMk cId="1301346891" sldId="258"/>
            <ac:spMk id="3" creationId="{71E42341-66BF-4D06-8BEA-EBA31E669B16}"/>
          </ac:spMkLst>
        </pc:spChg>
        <pc:spChg chg="add del mod">
          <ac:chgData name="Alon Spinner" userId="454e91b5-0e2e-4ab5-8d05-781ba4b79e39" providerId="ADAL" clId="{F4633DF6-D916-4E26-BC23-950B8552AF4F}" dt="2020-11-11T13:05:13.551" v="293" actId="478"/>
          <ac:spMkLst>
            <pc:docMk/>
            <pc:sldMk cId="1301346891" sldId="258"/>
            <ac:spMk id="27" creationId="{19DEB896-5D28-4868-96D8-51AF54489B27}"/>
          </ac:spMkLst>
        </pc:spChg>
        <pc:spChg chg="add mod topLvl">
          <ac:chgData name="Alon Spinner" userId="454e91b5-0e2e-4ab5-8d05-781ba4b79e39" providerId="ADAL" clId="{F4633DF6-D916-4E26-BC23-950B8552AF4F}" dt="2020-11-11T15:53:04.745" v="664" actId="165"/>
          <ac:spMkLst>
            <pc:docMk/>
            <pc:sldMk cId="1301346891" sldId="258"/>
            <ac:spMk id="28" creationId="{61173056-B4EE-4886-A284-5E5B35DFC017}"/>
          </ac:spMkLst>
        </pc:spChg>
        <pc:spChg chg="add mod topLvl">
          <ac:chgData name="Alon Spinner" userId="454e91b5-0e2e-4ab5-8d05-781ba4b79e39" providerId="ADAL" clId="{F4633DF6-D916-4E26-BC23-950B8552AF4F}" dt="2020-11-11T15:53:04.745" v="664" actId="165"/>
          <ac:spMkLst>
            <pc:docMk/>
            <pc:sldMk cId="1301346891" sldId="258"/>
            <ac:spMk id="30" creationId="{D280839F-7F67-4F95-9E9B-5011926196E6}"/>
          </ac:spMkLst>
        </pc:spChg>
        <pc:spChg chg="add del mod">
          <ac:chgData name="Alon Spinner" userId="454e91b5-0e2e-4ab5-8d05-781ba4b79e39" providerId="ADAL" clId="{F4633DF6-D916-4E26-BC23-950B8552AF4F}" dt="2020-11-11T13:09:04.800" v="350" actId="478"/>
          <ac:spMkLst>
            <pc:docMk/>
            <pc:sldMk cId="1301346891" sldId="258"/>
            <ac:spMk id="32" creationId="{2500DF73-7449-433B-8956-4C49C4CEAEE3}"/>
          </ac:spMkLst>
        </pc:spChg>
        <pc:spChg chg="add mod topLvl">
          <ac:chgData name="Alon Spinner" userId="454e91b5-0e2e-4ab5-8d05-781ba4b79e39" providerId="ADAL" clId="{F4633DF6-D916-4E26-BC23-950B8552AF4F}" dt="2020-11-11T15:53:04.745" v="664" actId="165"/>
          <ac:spMkLst>
            <pc:docMk/>
            <pc:sldMk cId="1301346891" sldId="258"/>
            <ac:spMk id="57" creationId="{28CB0FBA-4B41-4D89-A866-1D6EFD552B6C}"/>
          </ac:spMkLst>
        </pc:spChg>
        <pc:spChg chg="add del">
          <ac:chgData name="Alon Spinner" userId="454e91b5-0e2e-4ab5-8d05-781ba4b79e39" providerId="ADAL" clId="{F4633DF6-D916-4E26-BC23-950B8552AF4F}" dt="2020-11-11T13:09:29.300" v="374" actId="22"/>
          <ac:spMkLst>
            <pc:docMk/>
            <pc:sldMk cId="1301346891" sldId="258"/>
            <ac:spMk id="59" creationId="{043E2768-6CBD-41D2-A72C-5B1A3E0D11E3}"/>
          </ac:spMkLst>
        </pc:spChg>
        <pc:spChg chg="add del">
          <ac:chgData name="Alon Spinner" userId="454e91b5-0e2e-4ab5-8d05-781ba4b79e39" providerId="ADAL" clId="{F4633DF6-D916-4E26-BC23-950B8552AF4F}" dt="2020-11-11T13:09:31.016" v="376" actId="22"/>
          <ac:spMkLst>
            <pc:docMk/>
            <pc:sldMk cId="1301346891" sldId="258"/>
            <ac:spMk id="61" creationId="{91216F72-A71C-40F1-8B13-216B7AECC1FA}"/>
          </ac:spMkLst>
        </pc:spChg>
        <pc:spChg chg="add mod topLvl">
          <ac:chgData name="Alon Spinner" userId="454e91b5-0e2e-4ab5-8d05-781ba4b79e39" providerId="ADAL" clId="{F4633DF6-D916-4E26-BC23-950B8552AF4F}" dt="2020-11-11T15:53:04.745" v="664" actId="165"/>
          <ac:spMkLst>
            <pc:docMk/>
            <pc:sldMk cId="1301346891" sldId="258"/>
            <ac:spMk id="63" creationId="{2C656C2B-C620-4001-AB3B-F6BA1E830664}"/>
          </ac:spMkLst>
        </pc:spChg>
        <pc:spChg chg="add mod topLvl">
          <ac:chgData name="Alon Spinner" userId="454e91b5-0e2e-4ab5-8d05-781ba4b79e39" providerId="ADAL" clId="{F4633DF6-D916-4E26-BC23-950B8552AF4F}" dt="2020-11-11T15:57:00.617" v="744" actId="1076"/>
          <ac:spMkLst>
            <pc:docMk/>
            <pc:sldMk cId="1301346891" sldId="258"/>
            <ac:spMk id="65" creationId="{42DF09DD-FCA7-4628-ABBB-3ABF2DCEEC72}"/>
          </ac:spMkLst>
        </pc:spChg>
        <pc:spChg chg="add mod topLvl">
          <ac:chgData name="Alon Spinner" userId="454e91b5-0e2e-4ab5-8d05-781ba4b79e39" providerId="ADAL" clId="{F4633DF6-D916-4E26-BC23-950B8552AF4F}" dt="2020-11-11T15:53:04.745" v="664" actId="165"/>
          <ac:spMkLst>
            <pc:docMk/>
            <pc:sldMk cId="1301346891" sldId="258"/>
            <ac:spMk id="67" creationId="{577C85DF-3154-4DB1-9E89-FECCB415A5E7}"/>
          </ac:spMkLst>
        </pc:spChg>
        <pc:spChg chg="add del mod topLvl">
          <ac:chgData name="Alon Spinner" userId="454e91b5-0e2e-4ab5-8d05-781ba4b79e39" providerId="ADAL" clId="{F4633DF6-D916-4E26-BC23-950B8552AF4F}" dt="2020-11-11T15:55:49.453" v="721" actId="478"/>
          <ac:spMkLst>
            <pc:docMk/>
            <pc:sldMk cId="1301346891" sldId="258"/>
            <ac:spMk id="79" creationId="{CFFB3175-5FCF-4FB9-8147-41548FCE5308}"/>
          </ac:spMkLst>
        </pc:spChg>
        <pc:spChg chg="add del mod">
          <ac:chgData name="Alon Spinner" userId="454e91b5-0e2e-4ab5-8d05-781ba4b79e39" providerId="ADAL" clId="{F4633DF6-D916-4E26-BC23-950B8552AF4F}" dt="2020-11-11T13:11:11.019" v="459" actId="478"/>
          <ac:spMkLst>
            <pc:docMk/>
            <pc:sldMk cId="1301346891" sldId="258"/>
            <ac:spMk id="81" creationId="{EBBA7DAB-C401-4531-90AC-44E6FDD2647B}"/>
          </ac:spMkLst>
        </pc:spChg>
        <pc:spChg chg="add del mod topLvl">
          <ac:chgData name="Alon Spinner" userId="454e91b5-0e2e-4ab5-8d05-781ba4b79e39" providerId="ADAL" clId="{F4633DF6-D916-4E26-BC23-950B8552AF4F}" dt="2020-11-11T15:55:49.453" v="721" actId="478"/>
          <ac:spMkLst>
            <pc:docMk/>
            <pc:sldMk cId="1301346891" sldId="258"/>
            <ac:spMk id="83" creationId="{6401DB38-97EF-4418-9460-97BCFC3F991D}"/>
          </ac:spMkLst>
        </pc:spChg>
        <pc:spChg chg="add mod topLvl">
          <ac:chgData name="Alon Spinner" userId="454e91b5-0e2e-4ab5-8d05-781ba4b79e39" providerId="ADAL" clId="{F4633DF6-D916-4E26-BC23-950B8552AF4F}" dt="2020-11-11T15:57:16.139" v="750" actId="1076"/>
          <ac:spMkLst>
            <pc:docMk/>
            <pc:sldMk cId="1301346891" sldId="258"/>
            <ac:spMk id="85" creationId="{FF839C96-EFB8-417E-923A-98B1CB7B3AC2}"/>
          </ac:spMkLst>
        </pc:spChg>
        <pc:spChg chg="add del mod topLvl">
          <ac:chgData name="Alon Spinner" userId="454e91b5-0e2e-4ab5-8d05-781ba4b79e39" providerId="ADAL" clId="{F4633DF6-D916-4E26-BC23-950B8552AF4F}" dt="2020-11-11T15:55:52.303" v="725" actId="478"/>
          <ac:spMkLst>
            <pc:docMk/>
            <pc:sldMk cId="1301346891" sldId="258"/>
            <ac:spMk id="87" creationId="{5AA4EB96-4F40-41CF-9F78-7EE217A26E82}"/>
          </ac:spMkLst>
        </pc:spChg>
        <pc:spChg chg="add mod topLvl">
          <ac:chgData name="Alon Spinner" userId="454e91b5-0e2e-4ab5-8d05-781ba4b79e39" providerId="ADAL" clId="{F4633DF6-D916-4E26-BC23-950B8552AF4F}" dt="2020-11-11T15:53:04.745" v="664" actId="165"/>
          <ac:spMkLst>
            <pc:docMk/>
            <pc:sldMk cId="1301346891" sldId="258"/>
            <ac:spMk id="90" creationId="{C215F19A-D473-470E-A474-F321161B0B61}"/>
          </ac:spMkLst>
        </pc:spChg>
        <pc:spChg chg="add mod topLvl">
          <ac:chgData name="Alon Spinner" userId="454e91b5-0e2e-4ab5-8d05-781ba4b79e39" providerId="ADAL" clId="{F4633DF6-D916-4E26-BC23-950B8552AF4F}" dt="2020-11-11T16:00:05.910" v="807" actId="1076"/>
          <ac:spMkLst>
            <pc:docMk/>
            <pc:sldMk cId="1301346891" sldId="258"/>
            <ac:spMk id="92" creationId="{CA52A1D7-08FC-4BD9-BA5C-FF0245707AB1}"/>
          </ac:spMkLst>
        </pc:spChg>
        <pc:spChg chg="add del mod topLvl">
          <ac:chgData name="Alon Spinner" userId="454e91b5-0e2e-4ab5-8d05-781ba4b79e39" providerId="ADAL" clId="{F4633DF6-D916-4E26-BC23-950B8552AF4F}" dt="2020-11-11T15:55:49.453" v="721" actId="478"/>
          <ac:spMkLst>
            <pc:docMk/>
            <pc:sldMk cId="1301346891" sldId="258"/>
            <ac:spMk id="97" creationId="{1C862898-C372-4DE1-90C2-0488BCE45271}"/>
          </ac:spMkLst>
        </pc:spChg>
        <pc:spChg chg="add del mod topLvl">
          <ac:chgData name="Alon Spinner" userId="454e91b5-0e2e-4ab5-8d05-781ba4b79e39" providerId="ADAL" clId="{F4633DF6-D916-4E26-BC23-950B8552AF4F}" dt="2020-11-11T15:55:49.453" v="721" actId="478"/>
          <ac:spMkLst>
            <pc:docMk/>
            <pc:sldMk cId="1301346891" sldId="258"/>
            <ac:spMk id="99" creationId="{2659EAA1-1587-43CF-AC66-C2D34514852A}"/>
          </ac:spMkLst>
        </pc:spChg>
        <pc:spChg chg="add mod topLvl">
          <ac:chgData name="Alon Spinner" userId="454e91b5-0e2e-4ab5-8d05-781ba4b79e39" providerId="ADAL" clId="{F4633DF6-D916-4E26-BC23-950B8552AF4F}" dt="2020-11-11T15:58:57.370" v="786" actId="1076"/>
          <ac:spMkLst>
            <pc:docMk/>
            <pc:sldMk cId="1301346891" sldId="258"/>
            <ac:spMk id="101" creationId="{867212FD-CE67-467A-896E-8AD570DF7BBC}"/>
          </ac:spMkLst>
        </pc:spChg>
        <pc:spChg chg="add del mod topLvl">
          <ac:chgData name="Alon Spinner" userId="454e91b5-0e2e-4ab5-8d05-781ba4b79e39" providerId="ADAL" clId="{F4633DF6-D916-4E26-BC23-950B8552AF4F}" dt="2020-11-11T15:55:51.182" v="723" actId="478"/>
          <ac:spMkLst>
            <pc:docMk/>
            <pc:sldMk cId="1301346891" sldId="258"/>
            <ac:spMk id="103" creationId="{1E8B97EC-F808-4F41-9DE9-198F6873B865}"/>
          </ac:spMkLst>
        </pc:spChg>
        <pc:spChg chg="add del">
          <ac:chgData name="Alon Spinner" userId="454e91b5-0e2e-4ab5-8d05-781ba4b79e39" providerId="ADAL" clId="{F4633DF6-D916-4E26-BC23-950B8552AF4F}" dt="2020-11-11T15:52:26.924" v="637" actId="22"/>
          <ac:spMkLst>
            <pc:docMk/>
            <pc:sldMk cId="1301346891" sldId="258"/>
            <ac:spMk id="110" creationId="{8EB23306-1838-414B-B28B-6C712F4D79E2}"/>
          </ac:spMkLst>
        </pc:spChg>
        <pc:spChg chg="add mod">
          <ac:chgData name="Alon Spinner" userId="454e91b5-0e2e-4ab5-8d05-781ba4b79e39" providerId="ADAL" clId="{F4633DF6-D916-4E26-BC23-950B8552AF4F}" dt="2020-11-11T15:53:54.915" v="677" actId="255"/>
          <ac:spMkLst>
            <pc:docMk/>
            <pc:sldMk cId="1301346891" sldId="258"/>
            <ac:spMk id="111" creationId="{7C341B1F-A761-4D85-AC40-DF3F36882F09}"/>
          </ac:spMkLst>
        </pc:spChg>
        <pc:spChg chg="add mod">
          <ac:chgData name="Alon Spinner" userId="454e91b5-0e2e-4ab5-8d05-781ba4b79e39" providerId="ADAL" clId="{F4633DF6-D916-4E26-BC23-950B8552AF4F}" dt="2020-11-11T15:53:59.262" v="678" actId="1076"/>
          <ac:spMkLst>
            <pc:docMk/>
            <pc:sldMk cId="1301346891" sldId="258"/>
            <ac:spMk id="114" creationId="{17C7A905-9D50-4C4C-897E-6D5B0BEA3951}"/>
          </ac:spMkLst>
        </pc:spChg>
        <pc:spChg chg="add mod">
          <ac:chgData name="Alon Spinner" userId="454e91b5-0e2e-4ab5-8d05-781ba4b79e39" providerId="ADAL" clId="{F4633DF6-D916-4E26-BC23-950B8552AF4F}" dt="2020-11-11T15:54:18.287" v="681" actId="20577"/>
          <ac:spMkLst>
            <pc:docMk/>
            <pc:sldMk cId="1301346891" sldId="258"/>
            <ac:spMk id="116" creationId="{09126740-B6C4-4012-834D-326E1C238EEE}"/>
          </ac:spMkLst>
        </pc:spChg>
        <pc:spChg chg="add mod">
          <ac:chgData name="Alon Spinner" userId="454e91b5-0e2e-4ab5-8d05-781ba4b79e39" providerId="ADAL" clId="{F4633DF6-D916-4E26-BC23-950B8552AF4F}" dt="2020-11-11T15:54:23.095" v="683" actId="1076"/>
          <ac:spMkLst>
            <pc:docMk/>
            <pc:sldMk cId="1301346891" sldId="258"/>
            <ac:spMk id="118" creationId="{61C12257-A79C-42B3-81BE-C607D7DFFDE6}"/>
          </ac:spMkLst>
        </pc:spChg>
        <pc:spChg chg="add mod">
          <ac:chgData name="Alon Spinner" userId="454e91b5-0e2e-4ab5-8d05-781ba4b79e39" providerId="ADAL" clId="{F4633DF6-D916-4E26-BC23-950B8552AF4F}" dt="2020-11-11T15:57:54.657" v="759" actId="20577"/>
          <ac:spMkLst>
            <pc:docMk/>
            <pc:sldMk cId="1301346891" sldId="258"/>
            <ac:spMk id="151" creationId="{A5326A03-19B3-4A15-9F81-4064E328BC87}"/>
          </ac:spMkLst>
        </pc:spChg>
        <pc:spChg chg="add mod">
          <ac:chgData name="Alon Spinner" userId="454e91b5-0e2e-4ab5-8d05-781ba4b79e39" providerId="ADAL" clId="{F4633DF6-D916-4E26-BC23-950B8552AF4F}" dt="2020-11-11T15:58:41.914" v="781" actId="20577"/>
          <ac:spMkLst>
            <pc:docMk/>
            <pc:sldMk cId="1301346891" sldId="258"/>
            <ac:spMk id="153" creationId="{E6F5B83B-8854-4C03-A31C-342BA9084AF7}"/>
          </ac:spMkLst>
        </pc:spChg>
        <pc:spChg chg="add mod">
          <ac:chgData name="Alon Spinner" userId="454e91b5-0e2e-4ab5-8d05-781ba4b79e39" providerId="ADAL" clId="{F4633DF6-D916-4E26-BC23-950B8552AF4F}" dt="2020-11-11T15:58:45.978" v="784" actId="20577"/>
          <ac:spMkLst>
            <pc:docMk/>
            <pc:sldMk cId="1301346891" sldId="258"/>
            <ac:spMk id="155" creationId="{37D49BEC-94FD-4E52-965F-BF87C6A0C882}"/>
          </ac:spMkLst>
        </pc:spChg>
        <pc:spChg chg="add mod">
          <ac:chgData name="Alon Spinner" userId="454e91b5-0e2e-4ab5-8d05-781ba4b79e39" providerId="ADAL" clId="{F4633DF6-D916-4E26-BC23-950B8552AF4F}" dt="2020-11-11T15:59:03.373" v="790" actId="20577"/>
          <ac:spMkLst>
            <pc:docMk/>
            <pc:sldMk cId="1301346891" sldId="258"/>
            <ac:spMk id="159" creationId="{B62A8B9C-CCFD-4448-A3EB-6A2A48E70288}"/>
          </ac:spMkLst>
        </pc:spChg>
        <pc:grpChg chg="add del mod">
          <ac:chgData name="Alon Spinner" userId="454e91b5-0e2e-4ab5-8d05-781ba4b79e39" providerId="ADAL" clId="{F4633DF6-D916-4E26-BC23-950B8552AF4F}" dt="2020-11-11T15:53:04.745" v="664" actId="165"/>
          <ac:grpSpMkLst>
            <pc:docMk/>
            <pc:sldMk cId="1301346891" sldId="258"/>
            <ac:grpSpMk id="112" creationId="{4F722A50-2C67-4219-B9D1-F54EAE974F13}"/>
          </ac:grpSpMkLst>
        </pc:grpChg>
        <pc:cxnChg chg="add del">
          <ac:chgData name="Alon Spinner" userId="454e91b5-0e2e-4ab5-8d05-781ba4b79e39" providerId="ADAL" clId="{F4633DF6-D916-4E26-BC23-950B8552AF4F}" dt="2020-11-11T13:09:03.372" v="349" actId="478"/>
          <ac:cxnSpMkLst>
            <pc:docMk/>
            <pc:sldMk cId="1301346891" sldId="258"/>
            <ac:cxnSpMk id="5" creationId="{C7DA4F8E-8FBD-450F-AE8A-A88206B0B28B}"/>
          </ac:cxnSpMkLst>
        </pc:cxnChg>
        <pc:cxnChg chg="add del mod">
          <ac:chgData name="Alon Spinner" userId="454e91b5-0e2e-4ab5-8d05-781ba4b79e39" providerId="ADAL" clId="{F4633DF6-D916-4E26-BC23-950B8552AF4F}" dt="2020-11-11T13:09:03.372" v="349" actId="478"/>
          <ac:cxnSpMkLst>
            <pc:docMk/>
            <pc:sldMk cId="1301346891" sldId="258"/>
            <ac:cxnSpMk id="6" creationId="{16EF8BAC-A45A-48BC-8DAB-C3648A07B16D}"/>
          </ac:cxnSpMkLst>
        </pc:cxnChg>
        <pc:cxnChg chg="add del mod">
          <ac:chgData name="Alon Spinner" userId="454e91b5-0e2e-4ab5-8d05-781ba4b79e39" providerId="ADAL" clId="{F4633DF6-D916-4E26-BC23-950B8552AF4F}" dt="2020-11-11T13:06:51.023" v="316" actId="478"/>
          <ac:cxnSpMkLst>
            <pc:docMk/>
            <pc:sldMk cId="1301346891" sldId="258"/>
            <ac:cxnSpMk id="9" creationId="{B06F0927-226C-4266-91E4-2D7BCBE11708}"/>
          </ac:cxnSpMkLst>
        </pc:cxnChg>
        <pc:cxnChg chg="add del mod">
          <ac:chgData name="Alon Spinner" userId="454e91b5-0e2e-4ab5-8d05-781ba4b79e39" providerId="ADAL" clId="{F4633DF6-D916-4E26-BC23-950B8552AF4F}" dt="2020-11-11T13:06:51.023" v="316" actId="478"/>
          <ac:cxnSpMkLst>
            <pc:docMk/>
            <pc:sldMk cId="1301346891" sldId="258"/>
            <ac:cxnSpMk id="13" creationId="{CDEA12D8-25B8-4359-8854-BD7B65CE6832}"/>
          </ac:cxnSpMkLst>
        </pc:cxnChg>
        <pc:cxnChg chg="add del mod">
          <ac:chgData name="Alon Spinner" userId="454e91b5-0e2e-4ab5-8d05-781ba4b79e39" providerId="ADAL" clId="{F4633DF6-D916-4E26-BC23-950B8552AF4F}" dt="2020-11-11T13:06:51.023" v="316" actId="478"/>
          <ac:cxnSpMkLst>
            <pc:docMk/>
            <pc:sldMk cId="1301346891" sldId="258"/>
            <ac:cxnSpMk id="16" creationId="{DBCE7224-AC9B-4C7D-B62A-45C045B1E7C7}"/>
          </ac:cxnSpMkLst>
        </pc:cxnChg>
        <pc:cxnChg chg="add del mod">
          <ac:chgData name="Alon Spinner" userId="454e91b5-0e2e-4ab5-8d05-781ba4b79e39" providerId="ADAL" clId="{F4633DF6-D916-4E26-BC23-950B8552AF4F}" dt="2020-11-11T13:06:51.023" v="316" actId="478"/>
          <ac:cxnSpMkLst>
            <pc:docMk/>
            <pc:sldMk cId="1301346891" sldId="258"/>
            <ac:cxnSpMk id="19" creationId="{CD2A815F-28D6-4565-8B64-0CC39B235081}"/>
          </ac:cxnSpMkLst>
        </pc:cxnChg>
        <pc:cxnChg chg="add del">
          <ac:chgData name="Alon Spinner" userId="454e91b5-0e2e-4ab5-8d05-781ba4b79e39" providerId="ADAL" clId="{F4633DF6-D916-4E26-BC23-950B8552AF4F}" dt="2020-11-11T13:07:01.981" v="318" actId="478"/>
          <ac:cxnSpMkLst>
            <pc:docMk/>
            <pc:sldMk cId="1301346891" sldId="258"/>
            <ac:cxnSpMk id="34" creationId="{58CF6BAF-DA0E-4646-AF2A-8FD690490FD8}"/>
          </ac:cxnSpMkLst>
        </pc:cxnChg>
        <pc:cxnChg chg="add mod topLvl">
          <ac:chgData name="Alon Spinner" userId="454e91b5-0e2e-4ab5-8d05-781ba4b79e39" providerId="ADAL" clId="{F4633DF6-D916-4E26-BC23-950B8552AF4F}" dt="2020-11-11T15:53:04.745" v="664" actId="165"/>
          <ac:cxnSpMkLst>
            <pc:docMk/>
            <pc:sldMk cId="1301346891" sldId="258"/>
            <ac:cxnSpMk id="36" creationId="{464BB1ED-99D7-439E-ADFE-B9E313C7952F}"/>
          </ac:cxnSpMkLst>
        </pc:cxnChg>
        <pc:cxnChg chg="add mod topLvl">
          <ac:chgData name="Alon Spinner" userId="454e91b5-0e2e-4ab5-8d05-781ba4b79e39" providerId="ADAL" clId="{F4633DF6-D916-4E26-BC23-950B8552AF4F}" dt="2020-11-11T15:53:04.745" v="664" actId="165"/>
          <ac:cxnSpMkLst>
            <pc:docMk/>
            <pc:sldMk cId="1301346891" sldId="258"/>
            <ac:cxnSpMk id="37" creationId="{37BA37FE-E9F6-4246-9128-6F59E151AC1A}"/>
          </ac:cxnSpMkLst>
        </pc:cxnChg>
        <pc:cxnChg chg="add mod topLvl">
          <ac:chgData name="Alon Spinner" userId="454e91b5-0e2e-4ab5-8d05-781ba4b79e39" providerId="ADAL" clId="{F4633DF6-D916-4E26-BC23-950B8552AF4F}" dt="2020-11-11T15:56:53.682" v="741" actId="14100"/>
          <ac:cxnSpMkLst>
            <pc:docMk/>
            <pc:sldMk cId="1301346891" sldId="258"/>
            <ac:cxnSpMk id="51" creationId="{863D8812-3278-4E60-BF6C-6DFBC6BC1D94}"/>
          </ac:cxnSpMkLst>
        </pc:cxnChg>
        <pc:cxnChg chg="add mod topLvl">
          <ac:chgData name="Alon Spinner" userId="454e91b5-0e2e-4ab5-8d05-781ba4b79e39" providerId="ADAL" clId="{F4633DF6-D916-4E26-BC23-950B8552AF4F}" dt="2020-11-11T15:57:06.657" v="746" actId="14100"/>
          <ac:cxnSpMkLst>
            <pc:docMk/>
            <pc:sldMk cId="1301346891" sldId="258"/>
            <ac:cxnSpMk id="52" creationId="{0F02F980-659C-435E-B063-085326C4FA4D}"/>
          </ac:cxnSpMkLst>
        </pc:cxnChg>
        <pc:cxnChg chg="add mod topLvl">
          <ac:chgData name="Alon Spinner" userId="454e91b5-0e2e-4ab5-8d05-781ba4b79e39" providerId="ADAL" clId="{F4633DF6-D916-4E26-BC23-950B8552AF4F}" dt="2020-11-11T15:53:04.745" v="664" actId="165"/>
          <ac:cxnSpMkLst>
            <pc:docMk/>
            <pc:sldMk cId="1301346891" sldId="258"/>
            <ac:cxnSpMk id="53" creationId="{84D7C37B-FED2-42BF-A7C7-36D236CE6B65}"/>
          </ac:cxnSpMkLst>
        </pc:cxnChg>
        <pc:cxnChg chg="add mod topLvl">
          <ac:chgData name="Alon Spinner" userId="454e91b5-0e2e-4ab5-8d05-781ba4b79e39" providerId="ADAL" clId="{F4633DF6-D916-4E26-BC23-950B8552AF4F}" dt="2020-11-11T15:57:04.245" v="745" actId="14100"/>
          <ac:cxnSpMkLst>
            <pc:docMk/>
            <pc:sldMk cId="1301346891" sldId="258"/>
            <ac:cxnSpMk id="54" creationId="{98371DE2-C78A-4ED7-8B9C-39B2799D0D60}"/>
          </ac:cxnSpMkLst>
        </pc:cxnChg>
        <pc:cxnChg chg="add del mod">
          <ac:chgData name="Alon Spinner" userId="454e91b5-0e2e-4ab5-8d05-781ba4b79e39" providerId="ADAL" clId="{F4633DF6-D916-4E26-BC23-950B8552AF4F}" dt="2020-11-11T13:09:53.517" v="385" actId="478"/>
          <ac:cxnSpMkLst>
            <pc:docMk/>
            <pc:sldMk cId="1301346891" sldId="258"/>
            <ac:cxnSpMk id="68" creationId="{80DFBFFB-769C-4F2C-91E5-45C9D31FA3F7}"/>
          </ac:cxnSpMkLst>
        </pc:cxnChg>
        <pc:cxnChg chg="add del mod">
          <ac:chgData name="Alon Spinner" userId="454e91b5-0e2e-4ab5-8d05-781ba4b79e39" providerId="ADAL" clId="{F4633DF6-D916-4E26-BC23-950B8552AF4F}" dt="2020-11-11T13:09:53.517" v="385" actId="478"/>
          <ac:cxnSpMkLst>
            <pc:docMk/>
            <pc:sldMk cId="1301346891" sldId="258"/>
            <ac:cxnSpMk id="69" creationId="{BCA839B7-3441-4ADA-B58F-876AB9C9610F}"/>
          </ac:cxnSpMkLst>
        </pc:cxnChg>
        <pc:cxnChg chg="add del mod topLvl">
          <ac:chgData name="Alon Spinner" userId="454e91b5-0e2e-4ab5-8d05-781ba4b79e39" providerId="ADAL" clId="{F4633DF6-D916-4E26-BC23-950B8552AF4F}" dt="2020-11-11T15:54:34.349" v="684" actId="478"/>
          <ac:cxnSpMkLst>
            <pc:docMk/>
            <pc:sldMk cId="1301346891" sldId="258"/>
            <ac:cxnSpMk id="74" creationId="{577494EF-B7DC-4248-B3A8-5ECBF5707240}"/>
          </ac:cxnSpMkLst>
        </pc:cxnChg>
        <pc:cxnChg chg="add del mod topLvl">
          <ac:chgData name="Alon Spinner" userId="454e91b5-0e2e-4ab5-8d05-781ba4b79e39" providerId="ADAL" clId="{F4633DF6-D916-4E26-BC23-950B8552AF4F}" dt="2020-11-11T15:54:35.037" v="685" actId="478"/>
          <ac:cxnSpMkLst>
            <pc:docMk/>
            <pc:sldMk cId="1301346891" sldId="258"/>
            <ac:cxnSpMk id="75" creationId="{1E5015EF-160A-478E-BAEE-D7EA7F83CD03}"/>
          </ac:cxnSpMkLst>
        </pc:cxnChg>
        <pc:cxnChg chg="add del mod topLvl">
          <ac:chgData name="Alon Spinner" userId="454e91b5-0e2e-4ab5-8d05-781ba4b79e39" providerId="ADAL" clId="{F4633DF6-D916-4E26-BC23-950B8552AF4F}" dt="2020-11-11T15:54:35.516" v="686" actId="478"/>
          <ac:cxnSpMkLst>
            <pc:docMk/>
            <pc:sldMk cId="1301346891" sldId="258"/>
            <ac:cxnSpMk id="76" creationId="{8824C421-2B38-47D4-97EF-3255CF4EAEA5}"/>
          </ac:cxnSpMkLst>
        </pc:cxnChg>
        <pc:cxnChg chg="add del mod topLvl">
          <ac:chgData name="Alon Spinner" userId="454e91b5-0e2e-4ab5-8d05-781ba4b79e39" providerId="ADAL" clId="{F4633DF6-D916-4E26-BC23-950B8552AF4F}" dt="2020-11-11T15:56:13.309" v="727" actId="478"/>
          <ac:cxnSpMkLst>
            <pc:docMk/>
            <pc:sldMk cId="1301346891" sldId="258"/>
            <ac:cxnSpMk id="77" creationId="{DCFAB9A2-F449-4610-9253-10C57C4B3314}"/>
          </ac:cxnSpMkLst>
        </pc:cxnChg>
        <pc:cxnChg chg="add mod topLvl">
          <ac:chgData name="Alon Spinner" userId="454e91b5-0e2e-4ab5-8d05-781ba4b79e39" providerId="ADAL" clId="{F4633DF6-D916-4E26-BC23-950B8552AF4F}" dt="2020-11-11T15:53:04.745" v="664" actId="165"/>
          <ac:cxnSpMkLst>
            <pc:docMk/>
            <pc:sldMk cId="1301346891" sldId="258"/>
            <ac:cxnSpMk id="88" creationId="{4DCBD851-D369-48C3-9111-1D1AC0C56063}"/>
          </ac:cxnSpMkLst>
        </pc:cxnChg>
        <pc:cxnChg chg="add del mod topLvl">
          <ac:chgData name="Alon Spinner" userId="454e91b5-0e2e-4ab5-8d05-781ba4b79e39" providerId="ADAL" clId="{F4633DF6-D916-4E26-BC23-950B8552AF4F}" dt="2020-11-11T15:55:49.453" v="721" actId="478"/>
          <ac:cxnSpMkLst>
            <pc:docMk/>
            <pc:sldMk cId="1301346891" sldId="258"/>
            <ac:cxnSpMk id="93" creationId="{10ABA196-16C4-40A1-8FBD-2A67BA36454A}"/>
          </ac:cxnSpMkLst>
        </pc:cxnChg>
        <pc:cxnChg chg="add del mod topLvl">
          <ac:chgData name="Alon Spinner" userId="454e91b5-0e2e-4ab5-8d05-781ba4b79e39" providerId="ADAL" clId="{F4633DF6-D916-4E26-BC23-950B8552AF4F}" dt="2020-11-11T15:58:26.589" v="770" actId="478"/>
          <ac:cxnSpMkLst>
            <pc:docMk/>
            <pc:sldMk cId="1301346891" sldId="258"/>
            <ac:cxnSpMk id="104" creationId="{5AD05DC4-25F2-4AA6-90A5-09B1194807DB}"/>
          </ac:cxnSpMkLst>
        </pc:cxnChg>
        <pc:cxnChg chg="add mod topLvl">
          <ac:chgData name="Alon Spinner" userId="454e91b5-0e2e-4ab5-8d05-781ba4b79e39" providerId="ADAL" clId="{F4633DF6-D916-4E26-BC23-950B8552AF4F}" dt="2020-11-11T15:57:20.722" v="752" actId="14100"/>
          <ac:cxnSpMkLst>
            <pc:docMk/>
            <pc:sldMk cId="1301346891" sldId="258"/>
            <ac:cxnSpMk id="105" creationId="{7ABD786B-7620-4C80-972B-1B139E6C66E5}"/>
          </ac:cxnSpMkLst>
        </pc:cxnChg>
        <pc:cxnChg chg="add del mod topLvl">
          <ac:chgData name="Alon Spinner" userId="454e91b5-0e2e-4ab5-8d05-781ba4b79e39" providerId="ADAL" clId="{F4633DF6-D916-4E26-BC23-950B8552AF4F}" dt="2020-11-11T15:55:51.774" v="724" actId="478"/>
          <ac:cxnSpMkLst>
            <pc:docMk/>
            <pc:sldMk cId="1301346891" sldId="258"/>
            <ac:cxnSpMk id="106" creationId="{0E314335-F2BD-4725-BE97-B011848679A3}"/>
          </ac:cxnSpMkLst>
        </pc:cxnChg>
        <pc:cxnChg chg="add del mod">
          <ac:chgData name="Alon Spinner" userId="454e91b5-0e2e-4ab5-8d05-781ba4b79e39" providerId="ADAL" clId="{F4633DF6-D916-4E26-BC23-950B8552AF4F}" dt="2020-11-11T15:56:13.950" v="728" actId="478"/>
          <ac:cxnSpMkLst>
            <pc:docMk/>
            <pc:sldMk cId="1301346891" sldId="258"/>
            <ac:cxnSpMk id="120" creationId="{F4F96BB2-B8F1-41D9-AAA5-4235664C878F}"/>
          </ac:cxnSpMkLst>
        </pc:cxnChg>
        <pc:cxnChg chg="add del mod">
          <ac:chgData name="Alon Spinner" userId="454e91b5-0e2e-4ab5-8d05-781ba4b79e39" providerId="ADAL" clId="{F4633DF6-D916-4E26-BC23-950B8552AF4F}" dt="2020-11-11T15:56:14.750" v="729" actId="478"/>
          <ac:cxnSpMkLst>
            <pc:docMk/>
            <pc:sldMk cId="1301346891" sldId="258"/>
            <ac:cxnSpMk id="123" creationId="{3BAA64E7-01F6-4E3A-9EFB-3695A2704D43}"/>
          </ac:cxnSpMkLst>
        </pc:cxnChg>
        <pc:cxnChg chg="add mod">
          <ac:chgData name="Alon Spinner" userId="454e91b5-0e2e-4ab5-8d05-781ba4b79e39" providerId="ADAL" clId="{F4633DF6-D916-4E26-BC23-950B8552AF4F}" dt="2020-11-11T15:56:42.586" v="736" actId="1076"/>
          <ac:cxnSpMkLst>
            <pc:docMk/>
            <pc:sldMk cId="1301346891" sldId="258"/>
            <ac:cxnSpMk id="126" creationId="{BADAFEAE-B383-4F9E-B974-7F9609FA6F48}"/>
          </ac:cxnSpMkLst>
        </pc:cxnChg>
        <pc:cxnChg chg="add mod">
          <ac:chgData name="Alon Spinner" userId="454e91b5-0e2e-4ab5-8d05-781ba4b79e39" providerId="ADAL" clId="{F4633DF6-D916-4E26-BC23-950B8552AF4F}" dt="2020-11-11T15:58:30.867" v="771" actId="1076"/>
          <ac:cxnSpMkLst>
            <pc:docMk/>
            <pc:sldMk cId="1301346891" sldId="258"/>
            <ac:cxnSpMk id="156" creationId="{97526EC6-A088-4051-A5E0-88B1B6962A75}"/>
          </ac:cxnSpMkLst>
        </pc:cxnChg>
        <pc:cxnChg chg="add mod">
          <ac:chgData name="Alon Spinner" userId="454e91b5-0e2e-4ab5-8d05-781ba4b79e39" providerId="ADAL" clId="{F4633DF6-D916-4E26-BC23-950B8552AF4F}" dt="2020-11-11T15:58:30.867" v="771" actId="1076"/>
          <ac:cxnSpMkLst>
            <pc:docMk/>
            <pc:sldMk cId="1301346891" sldId="258"/>
            <ac:cxnSpMk id="157" creationId="{A7331058-745F-4D47-AF01-70076AA97511}"/>
          </ac:cxnSpMkLst>
        </pc:cxnChg>
      </pc:sldChg>
      <pc:sldChg chg="addSp delSp modSp new del mod">
        <pc:chgData name="Alon Spinner" userId="454e91b5-0e2e-4ab5-8d05-781ba4b79e39" providerId="ADAL" clId="{F4633DF6-D916-4E26-BC23-950B8552AF4F}" dt="2020-11-11T13:14:58.349" v="497" actId="47"/>
        <pc:sldMkLst>
          <pc:docMk/>
          <pc:sldMk cId="3050954544" sldId="259"/>
        </pc:sldMkLst>
        <pc:spChg chg="del">
          <ac:chgData name="Alon Spinner" userId="454e91b5-0e2e-4ab5-8d05-781ba4b79e39" providerId="ADAL" clId="{F4633DF6-D916-4E26-BC23-950B8552AF4F}" dt="2020-11-11T13:13:00.288" v="468" actId="478"/>
          <ac:spMkLst>
            <pc:docMk/>
            <pc:sldMk cId="3050954544" sldId="259"/>
            <ac:spMk id="2" creationId="{76CB3D8A-E44D-4990-BB58-18F6353AB288}"/>
          </ac:spMkLst>
        </pc:spChg>
        <pc:spChg chg="del">
          <ac:chgData name="Alon Spinner" userId="454e91b5-0e2e-4ab5-8d05-781ba4b79e39" providerId="ADAL" clId="{F4633DF6-D916-4E26-BC23-950B8552AF4F}" dt="2020-11-11T13:12:59.661" v="467" actId="478"/>
          <ac:spMkLst>
            <pc:docMk/>
            <pc:sldMk cId="3050954544" sldId="259"/>
            <ac:spMk id="3" creationId="{2EF43F25-8548-4346-B460-3D3F3845331E}"/>
          </ac:spMkLst>
        </pc:spChg>
        <pc:spChg chg="mod">
          <ac:chgData name="Alon Spinner" userId="454e91b5-0e2e-4ab5-8d05-781ba4b79e39" providerId="ADAL" clId="{F4633DF6-D916-4E26-BC23-950B8552AF4F}" dt="2020-11-11T13:13:59.822" v="489" actId="165"/>
          <ac:spMkLst>
            <pc:docMk/>
            <pc:sldMk cId="3050954544" sldId="259"/>
            <ac:spMk id="9" creationId="{A9053A7E-DB4B-457C-8F59-2488971A4DC0}"/>
          </ac:spMkLst>
        </pc:spChg>
        <pc:spChg chg="mod">
          <ac:chgData name="Alon Spinner" userId="454e91b5-0e2e-4ab5-8d05-781ba4b79e39" providerId="ADAL" clId="{F4633DF6-D916-4E26-BC23-950B8552AF4F}" dt="2020-11-11T13:13:59.822" v="489" actId="165"/>
          <ac:spMkLst>
            <pc:docMk/>
            <pc:sldMk cId="3050954544" sldId="259"/>
            <ac:spMk id="10" creationId="{C562B5B4-4AA3-4859-9499-F4082270D756}"/>
          </ac:spMkLst>
        </pc:spChg>
        <pc:spChg chg="mod">
          <ac:chgData name="Alon Spinner" userId="454e91b5-0e2e-4ab5-8d05-781ba4b79e39" providerId="ADAL" clId="{F4633DF6-D916-4E26-BC23-950B8552AF4F}" dt="2020-11-11T13:13:59.822" v="489" actId="165"/>
          <ac:spMkLst>
            <pc:docMk/>
            <pc:sldMk cId="3050954544" sldId="259"/>
            <ac:spMk id="11" creationId="{9371134C-E7EC-4F64-8877-A51EBFB29C85}"/>
          </ac:spMkLst>
        </pc:spChg>
        <pc:spChg chg="mod">
          <ac:chgData name="Alon Spinner" userId="454e91b5-0e2e-4ab5-8d05-781ba4b79e39" providerId="ADAL" clId="{F4633DF6-D916-4E26-BC23-950B8552AF4F}" dt="2020-11-11T13:13:59.822" v="489" actId="165"/>
          <ac:spMkLst>
            <pc:docMk/>
            <pc:sldMk cId="3050954544" sldId="259"/>
            <ac:spMk id="17" creationId="{2648BCA1-22C1-42A1-B3D7-93AFBC290D5F}"/>
          </ac:spMkLst>
        </pc:spChg>
        <pc:spChg chg="mod">
          <ac:chgData name="Alon Spinner" userId="454e91b5-0e2e-4ab5-8d05-781ba4b79e39" providerId="ADAL" clId="{F4633DF6-D916-4E26-BC23-950B8552AF4F}" dt="2020-11-11T13:13:59.822" v="489" actId="165"/>
          <ac:spMkLst>
            <pc:docMk/>
            <pc:sldMk cId="3050954544" sldId="259"/>
            <ac:spMk id="18" creationId="{F5F1D2B5-50B5-4264-936A-2424AC75F031}"/>
          </ac:spMkLst>
        </pc:spChg>
        <pc:spChg chg="mod">
          <ac:chgData name="Alon Spinner" userId="454e91b5-0e2e-4ab5-8d05-781ba4b79e39" providerId="ADAL" clId="{F4633DF6-D916-4E26-BC23-950B8552AF4F}" dt="2020-11-11T13:13:59.822" v="489" actId="165"/>
          <ac:spMkLst>
            <pc:docMk/>
            <pc:sldMk cId="3050954544" sldId="259"/>
            <ac:spMk id="19" creationId="{64B195D1-FF9F-4C37-A0D9-E5461B244D9B}"/>
          </ac:spMkLst>
        </pc:spChg>
        <pc:spChg chg="mod">
          <ac:chgData name="Alon Spinner" userId="454e91b5-0e2e-4ab5-8d05-781ba4b79e39" providerId="ADAL" clId="{F4633DF6-D916-4E26-BC23-950B8552AF4F}" dt="2020-11-11T13:13:59.822" v="489" actId="165"/>
          <ac:spMkLst>
            <pc:docMk/>
            <pc:sldMk cId="3050954544" sldId="259"/>
            <ac:spMk id="25" creationId="{B70C0F2C-A11B-4363-8119-747E829881B2}"/>
          </ac:spMkLst>
        </pc:spChg>
        <pc:spChg chg="mod">
          <ac:chgData name="Alon Spinner" userId="454e91b5-0e2e-4ab5-8d05-781ba4b79e39" providerId="ADAL" clId="{F4633DF6-D916-4E26-BC23-950B8552AF4F}" dt="2020-11-11T13:13:59.822" v="489" actId="165"/>
          <ac:spMkLst>
            <pc:docMk/>
            <pc:sldMk cId="3050954544" sldId="259"/>
            <ac:spMk id="26" creationId="{AA67B307-BCCA-4CCB-8B3A-E29ABE46709A}"/>
          </ac:spMkLst>
        </pc:spChg>
        <pc:spChg chg="mod">
          <ac:chgData name="Alon Spinner" userId="454e91b5-0e2e-4ab5-8d05-781ba4b79e39" providerId="ADAL" clId="{F4633DF6-D916-4E26-BC23-950B8552AF4F}" dt="2020-11-11T13:13:59.822" v="489" actId="165"/>
          <ac:spMkLst>
            <pc:docMk/>
            <pc:sldMk cId="3050954544" sldId="259"/>
            <ac:spMk id="27" creationId="{649DC52E-9C74-42BF-AB89-14D59257D3D5}"/>
          </ac:spMkLst>
        </pc:spChg>
        <pc:spChg chg="mod">
          <ac:chgData name="Alon Spinner" userId="454e91b5-0e2e-4ab5-8d05-781ba4b79e39" providerId="ADAL" clId="{F4633DF6-D916-4E26-BC23-950B8552AF4F}" dt="2020-11-11T13:13:21.860" v="473"/>
          <ac:spMkLst>
            <pc:docMk/>
            <pc:sldMk cId="3050954544" sldId="259"/>
            <ac:spMk id="35" creationId="{885F46DD-524D-43ED-9E24-421ECB7CE49A}"/>
          </ac:spMkLst>
        </pc:spChg>
        <pc:spChg chg="mod">
          <ac:chgData name="Alon Spinner" userId="454e91b5-0e2e-4ab5-8d05-781ba4b79e39" providerId="ADAL" clId="{F4633DF6-D916-4E26-BC23-950B8552AF4F}" dt="2020-11-11T13:13:21.860" v="473"/>
          <ac:spMkLst>
            <pc:docMk/>
            <pc:sldMk cId="3050954544" sldId="259"/>
            <ac:spMk id="36" creationId="{C34D6870-A884-4233-AD20-E832DB2EF6BA}"/>
          </ac:spMkLst>
        </pc:spChg>
        <pc:spChg chg="add del mod">
          <ac:chgData name="Alon Spinner" userId="454e91b5-0e2e-4ab5-8d05-781ba4b79e39" providerId="ADAL" clId="{F4633DF6-D916-4E26-BC23-950B8552AF4F}" dt="2020-11-11T13:13:27.644" v="476" actId="478"/>
          <ac:spMkLst>
            <pc:docMk/>
            <pc:sldMk cId="3050954544" sldId="259"/>
            <ac:spMk id="39" creationId="{175927AD-1DE6-43CC-9E76-4D175275784F}"/>
          </ac:spMkLst>
        </pc:spChg>
        <pc:spChg chg="mod">
          <ac:chgData name="Alon Spinner" userId="454e91b5-0e2e-4ab5-8d05-781ba4b79e39" providerId="ADAL" clId="{F4633DF6-D916-4E26-BC23-950B8552AF4F}" dt="2020-11-11T13:14:14.625" v="491"/>
          <ac:spMkLst>
            <pc:docMk/>
            <pc:sldMk cId="3050954544" sldId="259"/>
            <ac:spMk id="45" creationId="{E5A3AF88-3738-4C37-B752-E45EC5371E04}"/>
          </ac:spMkLst>
        </pc:spChg>
        <pc:spChg chg="mod">
          <ac:chgData name="Alon Spinner" userId="454e91b5-0e2e-4ab5-8d05-781ba4b79e39" providerId="ADAL" clId="{F4633DF6-D916-4E26-BC23-950B8552AF4F}" dt="2020-11-11T13:14:14.625" v="491"/>
          <ac:spMkLst>
            <pc:docMk/>
            <pc:sldMk cId="3050954544" sldId="259"/>
            <ac:spMk id="46" creationId="{4905E913-7E7A-453D-BDF9-BF086D37D461}"/>
          </ac:spMkLst>
        </pc:spChg>
        <pc:spChg chg="mod">
          <ac:chgData name="Alon Spinner" userId="454e91b5-0e2e-4ab5-8d05-781ba4b79e39" providerId="ADAL" clId="{F4633DF6-D916-4E26-BC23-950B8552AF4F}" dt="2020-11-11T13:14:14.625" v="491"/>
          <ac:spMkLst>
            <pc:docMk/>
            <pc:sldMk cId="3050954544" sldId="259"/>
            <ac:spMk id="47" creationId="{F7F58FCF-E8F6-42B2-9ECA-DECF86896D1E}"/>
          </ac:spMkLst>
        </pc:spChg>
        <pc:spChg chg="mod">
          <ac:chgData name="Alon Spinner" userId="454e91b5-0e2e-4ab5-8d05-781ba4b79e39" providerId="ADAL" clId="{F4633DF6-D916-4E26-BC23-950B8552AF4F}" dt="2020-11-11T13:14:14.625" v="491"/>
          <ac:spMkLst>
            <pc:docMk/>
            <pc:sldMk cId="3050954544" sldId="259"/>
            <ac:spMk id="53" creationId="{8B2785C6-7174-464F-A338-BC73FC9612E3}"/>
          </ac:spMkLst>
        </pc:spChg>
        <pc:spChg chg="mod">
          <ac:chgData name="Alon Spinner" userId="454e91b5-0e2e-4ab5-8d05-781ba4b79e39" providerId="ADAL" clId="{F4633DF6-D916-4E26-BC23-950B8552AF4F}" dt="2020-11-11T13:14:14.625" v="491"/>
          <ac:spMkLst>
            <pc:docMk/>
            <pc:sldMk cId="3050954544" sldId="259"/>
            <ac:spMk id="54" creationId="{1DFF48BE-14E2-45AB-949D-32693F17B329}"/>
          </ac:spMkLst>
        </pc:spChg>
        <pc:spChg chg="mod">
          <ac:chgData name="Alon Spinner" userId="454e91b5-0e2e-4ab5-8d05-781ba4b79e39" providerId="ADAL" clId="{F4633DF6-D916-4E26-BC23-950B8552AF4F}" dt="2020-11-11T13:14:14.625" v="491"/>
          <ac:spMkLst>
            <pc:docMk/>
            <pc:sldMk cId="3050954544" sldId="259"/>
            <ac:spMk id="55" creationId="{21712E31-E149-4DBC-8E48-16E7CA78CCE3}"/>
          </ac:spMkLst>
        </pc:spChg>
        <pc:spChg chg="mod">
          <ac:chgData name="Alon Spinner" userId="454e91b5-0e2e-4ab5-8d05-781ba4b79e39" providerId="ADAL" clId="{F4633DF6-D916-4E26-BC23-950B8552AF4F}" dt="2020-11-11T13:14:14.625" v="491"/>
          <ac:spMkLst>
            <pc:docMk/>
            <pc:sldMk cId="3050954544" sldId="259"/>
            <ac:spMk id="61" creationId="{3FC1E159-C381-4BDF-974D-F5835405AFD2}"/>
          </ac:spMkLst>
        </pc:spChg>
        <pc:spChg chg="mod">
          <ac:chgData name="Alon Spinner" userId="454e91b5-0e2e-4ab5-8d05-781ba4b79e39" providerId="ADAL" clId="{F4633DF6-D916-4E26-BC23-950B8552AF4F}" dt="2020-11-11T13:14:14.625" v="491"/>
          <ac:spMkLst>
            <pc:docMk/>
            <pc:sldMk cId="3050954544" sldId="259"/>
            <ac:spMk id="62" creationId="{EDFC82AE-80CE-4071-A3C0-3EFB2ED0D52C}"/>
          </ac:spMkLst>
        </pc:spChg>
        <pc:spChg chg="mod">
          <ac:chgData name="Alon Spinner" userId="454e91b5-0e2e-4ab5-8d05-781ba4b79e39" providerId="ADAL" clId="{F4633DF6-D916-4E26-BC23-950B8552AF4F}" dt="2020-11-11T13:14:14.625" v="491"/>
          <ac:spMkLst>
            <pc:docMk/>
            <pc:sldMk cId="3050954544" sldId="259"/>
            <ac:spMk id="63" creationId="{535100B8-CCE3-4288-8934-7054DF84B73A}"/>
          </ac:spMkLst>
        </pc:spChg>
        <pc:spChg chg="mod">
          <ac:chgData name="Alon Spinner" userId="454e91b5-0e2e-4ab5-8d05-781ba4b79e39" providerId="ADAL" clId="{F4633DF6-D916-4E26-BC23-950B8552AF4F}" dt="2020-11-11T13:14:36.680" v="495"/>
          <ac:spMkLst>
            <pc:docMk/>
            <pc:sldMk cId="3050954544" sldId="259"/>
            <ac:spMk id="71" creationId="{4F539416-A10C-458E-85D3-268E7C9AEFBC}"/>
          </ac:spMkLst>
        </pc:spChg>
        <pc:spChg chg="mod">
          <ac:chgData name="Alon Spinner" userId="454e91b5-0e2e-4ab5-8d05-781ba4b79e39" providerId="ADAL" clId="{F4633DF6-D916-4E26-BC23-950B8552AF4F}" dt="2020-11-11T13:14:36.680" v="495"/>
          <ac:spMkLst>
            <pc:docMk/>
            <pc:sldMk cId="3050954544" sldId="259"/>
            <ac:spMk id="72" creationId="{7CA03C62-4C09-4C08-B5DB-DE033E0960A3}"/>
          </ac:spMkLst>
        </pc:spChg>
        <pc:grpChg chg="add mod topLvl">
          <ac:chgData name="Alon Spinner" userId="454e91b5-0e2e-4ab5-8d05-781ba4b79e39" providerId="ADAL" clId="{F4633DF6-D916-4E26-BC23-950B8552AF4F}" dt="2020-11-11T13:13:59.822" v="489" actId="165"/>
          <ac:grpSpMkLst>
            <pc:docMk/>
            <pc:sldMk cId="3050954544" sldId="259"/>
            <ac:grpSpMk id="7" creationId="{26CF562C-0233-4604-8FD5-DFA4110B2E23}"/>
          </ac:grpSpMkLst>
        </pc:grpChg>
        <pc:grpChg chg="mod">
          <ac:chgData name="Alon Spinner" userId="454e91b5-0e2e-4ab5-8d05-781ba4b79e39" providerId="ADAL" clId="{F4633DF6-D916-4E26-BC23-950B8552AF4F}" dt="2020-11-11T13:13:59.822" v="489" actId="165"/>
          <ac:grpSpMkLst>
            <pc:docMk/>
            <pc:sldMk cId="3050954544" sldId="259"/>
            <ac:grpSpMk id="8" creationId="{D1672745-AAD2-46B5-A423-792CDC75C6DB}"/>
          </ac:grpSpMkLst>
        </pc:grpChg>
        <pc:grpChg chg="add mod topLvl">
          <ac:chgData name="Alon Spinner" userId="454e91b5-0e2e-4ab5-8d05-781ba4b79e39" providerId="ADAL" clId="{F4633DF6-D916-4E26-BC23-950B8552AF4F}" dt="2020-11-11T13:13:59.822" v="489" actId="165"/>
          <ac:grpSpMkLst>
            <pc:docMk/>
            <pc:sldMk cId="3050954544" sldId="259"/>
            <ac:grpSpMk id="15" creationId="{990D73CE-9619-4D5B-A0FE-CA3018F5DB2E}"/>
          </ac:grpSpMkLst>
        </pc:grpChg>
        <pc:grpChg chg="mod">
          <ac:chgData name="Alon Spinner" userId="454e91b5-0e2e-4ab5-8d05-781ba4b79e39" providerId="ADAL" clId="{F4633DF6-D916-4E26-BC23-950B8552AF4F}" dt="2020-11-11T13:13:59.822" v="489" actId="165"/>
          <ac:grpSpMkLst>
            <pc:docMk/>
            <pc:sldMk cId="3050954544" sldId="259"/>
            <ac:grpSpMk id="16" creationId="{E9F43897-1655-4E5F-8641-F072C89DFCBD}"/>
          </ac:grpSpMkLst>
        </pc:grpChg>
        <pc:grpChg chg="add mod topLvl">
          <ac:chgData name="Alon Spinner" userId="454e91b5-0e2e-4ab5-8d05-781ba4b79e39" providerId="ADAL" clId="{F4633DF6-D916-4E26-BC23-950B8552AF4F}" dt="2020-11-11T13:13:59.822" v="489" actId="165"/>
          <ac:grpSpMkLst>
            <pc:docMk/>
            <pc:sldMk cId="3050954544" sldId="259"/>
            <ac:grpSpMk id="23" creationId="{9F7B81FF-595B-482F-99CC-90AD221E2340}"/>
          </ac:grpSpMkLst>
        </pc:grpChg>
        <pc:grpChg chg="mod">
          <ac:chgData name="Alon Spinner" userId="454e91b5-0e2e-4ab5-8d05-781ba4b79e39" providerId="ADAL" clId="{F4633DF6-D916-4E26-BC23-950B8552AF4F}" dt="2020-11-11T13:13:59.822" v="489" actId="165"/>
          <ac:grpSpMkLst>
            <pc:docMk/>
            <pc:sldMk cId="3050954544" sldId="259"/>
            <ac:grpSpMk id="24" creationId="{A25F8EE0-D4A2-42DD-8FD7-0CA4A3142471}"/>
          </ac:grpSpMkLst>
        </pc:grpChg>
        <pc:grpChg chg="add del mod">
          <ac:chgData name="Alon Spinner" userId="454e91b5-0e2e-4ab5-8d05-781ba4b79e39" providerId="ADAL" clId="{F4633DF6-D916-4E26-BC23-950B8552AF4F}" dt="2020-11-11T13:13:26.428" v="475" actId="478"/>
          <ac:grpSpMkLst>
            <pc:docMk/>
            <pc:sldMk cId="3050954544" sldId="259"/>
            <ac:grpSpMk id="31" creationId="{225A2F16-A068-4DD3-A97E-C91884B63DBF}"/>
          </ac:grpSpMkLst>
        </pc:grpChg>
        <pc:grpChg chg="mod">
          <ac:chgData name="Alon Spinner" userId="454e91b5-0e2e-4ab5-8d05-781ba4b79e39" providerId="ADAL" clId="{F4633DF6-D916-4E26-BC23-950B8552AF4F}" dt="2020-11-11T13:13:21.860" v="473"/>
          <ac:grpSpMkLst>
            <pc:docMk/>
            <pc:sldMk cId="3050954544" sldId="259"/>
            <ac:grpSpMk id="32" creationId="{84F61313-5965-4981-91BA-C400C2A4D66C}"/>
          </ac:grpSpMkLst>
        </pc:grpChg>
        <pc:grpChg chg="mod">
          <ac:chgData name="Alon Spinner" userId="454e91b5-0e2e-4ab5-8d05-781ba4b79e39" providerId="ADAL" clId="{F4633DF6-D916-4E26-BC23-950B8552AF4F}" dt="2020-11-11T13:13:21.860" v="473"/>
          <ac:grpSpMkLst>
            <pc:docMk/>
            <pc:sldMk cId="3050954544" sldId="259"/>
            <ac:grpSpMk id="34" creationId="{7669C6EC-2F51-4B0E-89C5-0C1C632F5FED}"/>
          </ac:grpSpMkLst>
        </pc:grpChg>
        <pc:grpChg chg="add mod">
          <ac:chgData name="Alon Spinner" userId="454e91b5-0e2e-4ab5-8d05-781ba4b79e39" providerId="ADAL" clId="{F4633DF6-D916-4E26-BC23-950B8552AF4F}" dt="2020-11-11T13:13:44.607" v="486" actId="164"/>
          <ac:grpSpMkLst>
            <pc:docMk/>
            <pc:sldMk cId="3050954544" sldId="259"/>
            <ac:grpSpMk id="40" creationId="{53486652-07D4-4514-B936-30A287C6D628}"/>
          </ac:grpSpMkLst>
        </pc:grpChg>
        <pc:grpChg chg="add del mod">
          <ac:chgData name="Alon Spinner" userId="454e91b5-0e2e-4ab5-8d05-781ba4b79e39" providerId="ADAL" clId="{F4633DF6-D916-4E26-BC23-950B8552AF4F}" dt="2020-11-11T13:13:59.822" v="489" actId="165"/>
          <ac:grpSpMkLst>
            <pc:docMk/>
            <pc:sldMk cId="3050954544" sldId="259"/>
            <ac:grpSpMk id="41" creationId="{0B05178A-26C0-4DF5-95BC-0FC3B9C3762E}"/>
          </ac:grpSpMkLst>
        </pc:grpChg>
        <pc:grpChg chg="add mod">
          <ac:chgData name="Alon Spinner" userId="454e91b5-0e2e-4ab5-8d05-781ba4b79e39" providerId="ADAL" clId="{F4633DF6-D916-4E26-BC23-950B8552AF4F}" dt="2020-11-11T13:14:17.381" v="492" actId="1076"/>
          <ac:grpSpMkLst>
            <pc:docMk/>
            <pc:sldMk cId="3050954544" sldId="259"/>
            <ac:grpSpMk id="43" creationId="{708395C6-B59C-4B2A-82CF-68D8D2524245}"/>
          </ac:grpSpMkLst>
        </pc:grpChg>
        <pc:grpChg chg="mod">
          <ac:chgData name="Alon Spinner" userId="454e91b5-0e2e-4ab5-8d05-781ba4b79e39" providerId="ADAL" clId="{F4633DF6-D916-4E26-BC23-950B8552AF4F}" dt="2020-11-11T13:14:14.625" v="491"/>
          <ac:grpSpMkLst>
            <pc:docMk/>
            <pc:sldMk cId="3050954544" sldId="259"/>
            <ac:grpSpMk id="44" creationId="{5A941C7C-D954-4E40-996B-75052E08743F}"/>
          </ac:grpSpMkLst>
        </pc:grpChg>
        <pc:grpChg chg="add mod">
          <ac:chgData name="Alon Spinner" userId="454e91b5-0e2e-4ab5-8d05-781ba4b79e39" providerId="ADAL" clId="{F4633DF6-D916-4E26-BC23-950B8552AF4F}" dt="2020-11-11T13:14:17.381" v="492" actId="1076"/>
          <ac:grpSpMkLst>
            <pc:docMk/>
            <pc:sldMk cId="3050954544" sldId="259"/>
            <ac:grpSpMk id="51" creationId="{33C72EAA-4D6D-424B-A2F4-694C0F8C0D21}"/>
          </ac:grpSpMkLst>
        </pc:grpChg>
        <pc:grpChg chg="mod">
          <ac:chgData name="Alon Spinner" userId="454e91b5-0e2e-4ab5-8d05-781ba4b79e39" providerId="ADAL" clId="{F4633DF6-D916-4E26-BC23-950B8552AF4F}" dt="2020-11-11T13:14:14.625" v="491"/>
          <ac:grpSpMkLst>
            <pc:docMk/>
            <pc:sldMk cId="3050954544" sldId="259"/>
            <ac:grpSpMk id="52" creationId="{351D2B1D-620D-4A9C-AC8D-DF4F1A3EC714}"/>
          </ac:grpSpMkLst>
        </pc:grpChg>
        <pc:grpChg chg="add mod">
          <ac:chgData name="Alon Spinner" userId="454e91b5-0e2e-4ab5-8d05-781ba4b79e39" providerId="ADAL" clId="{F4633DF6-D916-4E26-BC23-950B8552AF4F}" dt="2020-11-11T13:14:17.381" v="492" actId="1076"/>
          <ac:grpSpMkLst>
            <pc:docMk/>
            <pc:sldMk cId="3050954544" sldId="259"/>
            <ac:grpSpMk id="59" creationId="{A859FA7C-9C82-412E-83C7-8E243D3EAC16}"/>
          </ac:grpSpMkLst>
        </pc:grpChg>
        <pc:grpChg chg="mod">
          <ac:chgData name="Alon Spinner" userId="454e91b5-0e2e-4ab5-8d05-781ba4b79e39" providerId="ADAL" clId="{F4633DF6-D916-4E26-BC23-950B8552AF4F}" dt="2020-11-11T13:14:14.625" v="491"/>
          <ac:grpSpMkLst>
            <pc:docMk/>
            <pc:sldMk cId="3050954544" sldId="259"/>
            <ac:grpSpMk id="60" creationId="{C1667C3F-7549-42F0-B48F-D306BB4CC4DA}"/>
          </ac:grpSpMkLst>
        </pc:grpChg>
        <pc:grpChg chg="add mod">
          <ac:chgData name="Alon Spinner" userId="454e91b5-0e2e-4ab5-8d05-781ba4b79e39" providerId="ADAL" clId="{F4633DF6-D916-4E26-BC23-950B8552AF4F}" dt="2020-11-11T13:14:39.925" v="496" actId="1076"/>
          <ac:grpSpMkLst>
            <pc:docMk/>
            <pc:sldMk cId="3050954544" sldId="259"/>
            <ac:grpSpMk id="67" creationId="{F44D3AB8-9337-4001-98F9-30479A89F7A9}"/>
          </ac:grpSpMkLst>
        </pc:grpChg>
        <pc:grpChg chg="mod">
          <ac:chgData name="Alon Spinner" userId="454e91b5-0e2e-4ab5-8d05-781ba4b79e39" providerId="ADAL" clId="{F4633DF6-D916-4E26-BC23-950B8552AF4F}" dt="2020-11-11T13:14:36.680" v="495"/>
          <ac:grpSpMkLst>
            <pc:docMk/>
            <pc:sldMk cId="3050954544" sldId="259"/>
            <ac:grpSpMk id="68" creationId="{5AE72387-0A99-408B-96F5-5485C54DAFF6}"/>
          </ac:grpSpMkLst>
        </pc:grpChg>
        <pc:grpChg chg="mod">
          <ac:chgData name="Alon Spinner" userId="454e91b5-0e2e-4ab5-8d05-781ba4b79e39" providerId="ADAL" clId="{F4633DF6-D916-4E26-BC23-950B8552AF4F}" dt="2020-11-11T13:14:36.680" v="495"/>
          <ac:grpSpMkLst>
            <pc:docMk/>
            <pc:sldMk cId="3050954544" sldId="259"/>
            <ac:grpSpMk id="70" creationId="{6B837C6D-F6BA-4DED-A2CF-93726C488D95}"/>
          </ac:grpSpMkLst>
        </pc:grpChg>
        <pc:picChg chg="add del mod modCrop">
          <ac:chgData name="Alon Spinner" userId="454e91b5-0e2e-4ab5-8d05-781ba4b79e39" providerId="ADAL" clId="{F4633DF6-D916-4E26-BC23-950B8552AF4F}" dt="2020-11-11T13:13:16.132" v="472" actId="478"/>
          <ac:picMkLst>
            <pc:docMk/>
            <pc:sldMk cId="3050954544" sldId="259"/>
            <ac:picMk id="5" creationId="{00E0B200-E22F-4AF0-85DC-D9F0940DF266}"/>
          </ac:picMkLst>
        </pc:picChg>
        <pc:picChg chg="add mod topLvl modCrop">
          <ac:chgData name="Alon Spinner" userId="454e91b5-0e2e-4ab5-8d05-781ba4b79e39" providerId="ADAL" clId="{F4633DF6-D916-4E26-BC23-950B8552AF4F}" dt="2020-11-11T13:14:07.028" v="490" actId="732"/>
          <ac:picMkLst>
            <pc:docMk/>
            <pc:sldMk cId="3050954544" sldId="259"/>
            <ac:picMk id="6" creationId="{2A19D8BA-5FB5-4D66-8694-AE21B3F0313E}"/>
          </ac:picMkLst>
        </pc:picChg>
        <pc:picChg chg="add mod modCrop">
          <ac:chgData name="Alon Spinner" userId="454e91b5-0e2e-4ab5-8d05-781ba4b79e39" providerId="ADAL" clId="{F4633DF6-D916-4E26-BC23-950B8552AF4F}" dt="2020-11-11T13:14:26.589" v="494" actId="732"/>
          <ac:picMkLst>
            <pc:docMk/>
            <pc:sldMk cId="3050954544" sldId="259"/>
            <ac:picMk id="42" creationId="{335020C3-57FF-4DD8-B8E2-4D484AEB1AAF}"/>
          </ac:picMkLst>
        </pc:picChg>
        <pc:cxnChg chg="mod">
          <ac:chgData name="Alon Spinner" userId="454e91b5-0e2e-4ab5-8d05-781ba4b79e39" providerId="ADAL" clId="{F4633DF6-D916-4E26-BC23-950B8552AF4F}" dt="2020-11-11T13:13:59.822" v="489" actId="165"/>
          <ac:cxnSpMkLst>
            <pc:docMk/>
            <pc:sldMk cId="3050954544" sldId="259"/>
            <ac:cxnSpMk id="12" creationId="{BDF4DB00-77C7-4284-9377-DC3FC7BD009E}"/>
          </ac:cxnSpMkLst>
        </pc:cxnChg>
        <pc:cxnChg chg="mod">
          <ac:chgData name="Alon Spinner" userId="454e91b5-0e2e-4ab5-8d05-781ba4b79e39" providerId="ADAL" clId="{F4633DF6-D916-4E26-BC23-950B8552AF4F}" dt="2020-11-11T13:13:59.822" v="489" actId="165"/>
          <ac:cxnSpMkLst>
            <pc:docMk/>
            <pc:sldMk cId="3050954544" sldId="259"/>
            <ac:cxnSpMk id="13" creationId="{3C7FF06B-2621-43C2-971D-CC4289D0DF6E}"/>
          </ac:cxnSpMkLst>
        </pc:cxnChg>
        <pc:cxnChg chg="mod">
          <ac:chgData name="Alon Spinner" userId="454e91b5-0e2e-4ab5-8d05-781ba4b79e39" providerId="ADAL" clId="{F4633DF6-D916-4E26-BC23-950B8552AF4F}" dt="2020-11-11T13:13:59.822" v="489" actId="165"/>
          <ac:cxnSpMkLst>
            <pc:docMk/>
            <pc:sldMk cId="3050954544" sldId="259"/>
            <ac:cxnSpMk id="14" creationId="{2E599DF7-43CB-409D-A084-0D865AAFF55E}"/>
          </ac:cxnSpMkLst>
        </pc:cxnChg>
        <pc:cxnChg chg="mod">
          <ac:chgData name="Alon Spinner" userId="454e91b5-0e2e-4ab5-8d05-781ba4b79e39" providerId="ADAL" clId="{F4633DF6-D916-4E26-BC23-950B8552AF4F}" dt="2020-11-11T13:13:59.822" v="489" actId="165"/>
          <ac:cxnSpMkLst>
            <pc:docMk/>
            <pc:sldMk cId="3050954544" sldId="259"/>
            <ac:cxnSpMk id="20" creationId="{917A7A27-C07E-44DD-8416-CDF484EC4AFA}"/>
          </ac:cxnSpMkLst>
        </pc:cxnChg>
        <pc:cxnChg chg="mod">
          <ac:chgData name="Alon Spinner" userId="454e91b5-0e2e-4ab5-8d05-781ba4b79e39" providerId="ADAL" clId="{F4633DF6-D916-4E26-BC23-950B8552AF4F}" dt="2020-11-11T13:13:59.822" v="489" actId="165"/>
          <ac:cxnSpMkLst>
            <pc:docMk/>
            <pc:sldMk cId="3050954544" sldId="259"/>
            <ac:cxnSpMk id="21" creationId="{CE2B018E-8AF9-4468-9364-1550432CBFDD}"/>
          </ac:cxnSpMkLst>
        </pc:cxnChg>
        <pc:cxnChg chg="mod">
          <ac:chgData name="Alon Spinner" userId="454e91b5-0e2e-4ab5-8d05-781ba4b79e39" providerId="ADAL" clId="{F4633DF6-D916-4E26-BC23-950B8552AF4F}" dt="2020-11-11T13:13:59.822" v="489" actId="165"/>
          <ac:cxnSpMkLst>
            <pc:docMk/>
            <pc:sldMk cId="3050954544" sldId="259"/>
            <ac:cxnSpMk id="22" creationId="{3E49F71E-D192-4B81-BDF9-B364B301C78A}"/>
          </ac:cxnSpMkLst>
        </pc:cxnChg>
        <pc:cxnChg chg="mod">
          <ac:chgData name="Alon Spinner" userId="454e91b5-0e2e-4ab5-8d05-781ba4b79e39" providerId="ADAL" clId="{F4633DF6-D916-4E26-BC23-950B8552AF4F}" dt="2020-11-11T13:13:59.822" v="489" actId="165"/>
          <ac:cxnSpMkLst>
            <pc:docMk/>
            <pc:sldMk cId="3050954544" sldId="259"/>
            <ac:cxnSpMk id="28" creationId="{815779C0-A13C-486B-9511-87896CEF8FE0}"/>
          </ac:cxnSpMkLst>
        </pc:cxnChg>
        <pc:cxnChg chg="mod">
          <ac:chgData name="Alon Spinner" userId="454e91b5-0e2e-4ab5-8d05-781ba4b79e39" providerId="ADAL" clId="{F4633DF6-D916-4E26-BC23-950B8552AF4F}" dt="2020-11-11T13:13:59.822" v="489" actId="165"/>
          <ac:cxnSpMkLst>
            <pc:docMk/>
            <pc:sldMk cId="3050954544" sldId="259"/>
            <ac:cxnSpMk id="29" creationId="{94226CAD-AD0B-4B50-9E53-0763095ACA33}"/>
          </ac:cxnSpMkLst>
        </pc:cxnChg>
        <pc:cxnChg chg="mod">
          <ac:chgData name="Alon Spinner" userId="454e91b5-0e2e-4ab5-8d05-781ba4b79e39" providerId="ADAL" clId="{F4633DF6-D916-4E26-BC23-950B8552AF4F}" dt="2020-11-11T13:13:59.822" v="489" actId="165"/>
          <ac:cxnSpMkLst>
            <pc:docMk/>
            <pc:sldMk cId="3050954544" sldId="259"/>
            <ac:cxnSpMk id="30" creationId="{367BC708-4F52-4DE6-9C5A-9E722AB23730}"/>
          </ac:cxnSpMkLst>
        </pc:cxnChg>
        <pc:cxnChg chg="mod">
          <ac:chgData name="Alon Spinner" userId="454e91b5-0e2e-4ab5-8d05-781ba4b79e39" providerId="ADAL" clId="{F4633DF6-D916-4E26-BC23-950B8552AF4F}" dt="2020-11-11T13:13:21.860" v="473"/>
          <ac:cxnSpMkLst>
            <pc:docMk/>
            <pc:sldMk cId="3050954544" sldId="259"/>
            <ac:cxnSpMk id="33" creationId="{CC7CA1DF-1C61-4706-8234-A874800B758C}"/>
          </ac:cxnSpMkLst>
        </pc:cxnChg>
        <pc:cxnChg chg="mod">
          <ac:chgData name="Alon Spinner" userId="454e91b5-0e2e-4ab5-8d05-781ba4b79e39" providerId="ADAL" clId="{F4633DF6-D916-4E26-BC23-950B8552AF4F}" dt="2020-11-11T13:13:21.860" v="473"/>
          <ac:cxnSpMkLst>
            <pc:docMk/>
            <pc:sldMk cId="3050954544" sldId="259"/>
            <ac:cxnSpMk id="37" creationId="{736DEB2C-5808-4CC7-AB60-2068BB198044}"/>
          </ac:cxnSpMkLst>
        </pc:cxnChg>
        <pc:cxnChg chg="mod">
          <ac:chgData name="Alon Spinner" userId="454e91b5-0e2e-4ab5-8d05-781ba4b79e39" providerId="ADAL" clId="{F4633DF6-D916-4E26-BC23-950B8552AF4F}" dt="2020-11-11T13:13:21.860" v="473"/>
          <ac:cxnSpMkLst>
            <pc:docMk/>
            <pc:sldMk cId="3050954544" sldId="259"/>
            <ac:cxnSpMk id="38" creationId="{A01B6A1B-BE5E-4716-ADAE-B36E2A4D9CE1}"/>
          </ac:cxnSpMkLst>
        </pc:cxnChg>
        <pc:cxnChg chg="mod">
          <ac:chgData name="Alon Spinner" userId="454e91b5-0e2e-4ab5-8d05-781ba4b79e39" providerId="ADAL" clId="{F4633DF6-D916-4E26-BC23-950B8552AF4F}" dt="2020-11-11T13:14:14.625" v="491"/>
          <ac:cxnSpMkLst>
            <pc:docMk/>
            <pc:sldMk cId="3050954544" sldId="259"/>
            <ac:cxnSpMk id="48" creationId="{33A6C45D-C827-41CF-9620-4F759DEFCB35}"/>
          </ac:cxnSpMkLst>
        </pc:cxnChg>
        <pc:cxnChg chg="mod">
          <ac:chgData name="Alon Spinner" userId="454e91b5-0e2e-4ab5-8d05-781ba4b79e39" providerId="ADAL" clId="{F4633DF6-D916-4E26-BC23-950B8552AF4F}" dt="2020-11-11T13:14:14.625" v="491"/>
          <ac:cxnSpMkLst>
            <pc:docMk/>
            <pc:sldMk cId="3050954544" sldId="259"/>
            <ac:cxnSpMk id="49" creationId="{98C78B0A-BF3D-4A59-BFCB-AA86CA413A82}"/>
          </ac:cxnSpMkLst>
        </pc:cxnChg>
        <pc:cxnChg chg="mod">
          <ac:chgData name="Alon Spinner" userId="454e91b5-0e2e-4ab5-8d05-781ba4b79e39" providerId="ADAL" clId="{F4633DF6-D916-4E26-BC23-950B8552AF4F}" dt="2020-11-11T13:14:14.625" v="491"/>
          <ac:cxnSpMkLst>
            <pc:docMk/>
            <pc:sldMk cId="3050954544" sldId="259"/>
            <ac:cxnSpMk id="50" creationId="{757A2684-274E-4D7A-A5A4-3E02540C9B7D}"/>
          </ac:cxnSpMkLst>
        </pc:cxnChg>
        <pc:cxnChg chg="mod">
          <ac:chgData name="Alon Spinner" userId="454e91b5-0e2e-4ab5-8d05-781ba4b79e39" providerId="ADAL" clId="{F4633DF6-D916-4E26-BC23-950B8552AF4F}" dt="2020-11-11T13:14:14.625" v="491"/>
          <ac:cxnSpMkLst>
            <pc:docMk/>
            <pc:sldMk cId="3050954544" sldId="259"/>
            <ac:cxnSpMk id="56" creationId="{6127C9A9-3183-4A8D-BE64-EB344CE64A8C}"/>
          </ac:cxnSpMkLst>
        </pc:cxnChg>
        <pc:cxnChg chg="mod">
          <ac:chgData name="Alon Spinner" userId="454e91b5-0e2e-4ab5-8d05-781ba4b79e39" providerId="ADAL" clId="{F4633DF6-D916-4E26-BC23-950B8552AF4F}" dt="2020-11-11T13:14:14.625" v="491"/>
          <ac:cxnSpMkLst>
            <pc:docMk/>
            <pc:sldMk cId="3050954544" sldId="259"/>
            <ac:cxnSpMk id="57" creationId="{1A0E5B3B-BEBF-45B4-9596-A798E79E3A0C}"/>
          </ac:cxnSpMkLst>
        </pc:cxnChg>
        <pc:cxnChg chg="mod">
          <ac:chgData name="Alon Spinner" userId="454e91b5-0e2e-4ab5-8d05-781ba4b79e39" providerId="ADAL" clId="{F4633DF6-D916-4E26-BC23-950B8552AF4F}" dt="2020-11-11T13:14:14.625" v="491"/>
          <ac:cxnSpMkLst>
            <pc:docMk/>
            <pc:sldMk cId="3050954544" sldId="259"/>
            <ac:cxnSpMk id="58" creationId="{49D75AE1-06E9-436A-B039-974B188D5720}"/>
          </ac:cxnSpMkLst>
        </pc:cxnChg>
        <pc:cxnChg chg="mod">
          <ac:chgData name="Alon Spinner" userId="454e91b5-0e2e-4ab5-8d05-781ba4b79e39" providerId="ADAL" clId="{F4633DF6-D916-4E26-BC23-950B8552AF4F}" dt="2020-11-11T13:14:14.625" v="491"/>
          <ac:cxnSpMkLst>
            <pc:docMk/>
            <pc:sldMk cId="3050954544" sldId="259"/>
            <ac:cxnSpMk id="64" creationId="{05BB41A2-36DB-4201-8575-229681B16027}"/>
          </ac:cxnSpMkLst>
        </pc:cxnChg>
        <pc:cxnChg chg="mod">
          <ac:chgData name="Alon Spinner" userId="454e91b5-0e2e-4ab5-8d05-781ba4b79e39" providerId="ADAL" clId="{F4633DF6-D916-4E26-BC23-950B8552AF4F}" dt="2020-11-11T13:14:14.625" v="491"/>
          <ac:cxnSpMkLst>
            <pc:docMk/>
            <pc:sldMk cId="3050954544" sldId="259"/>
            <ac:cxnSpMk id="65" creationId="{F12AED79-AC9C-4A2C-B80E-A17097D57326}"/>
          </ac:cxnSpMkLst>
        </pc:cxnChg>
        <pc:cxnChg chg="mod">
          <ac:chgData name="Alon Spinner" userId="454e91b5-0e2e-4ab5-8d05-781ba4b79e39" providerId="ADAL" clId="{F4633DF6-D916-4E26-BC23-950B8552AF4F}" dt="2020-11-11T13:14:14.625" v="491"/>
          <ac:cxnSpMkLst>
            <pc:docMk/>
            <pc:sldMk cId="3050954544" sldId="259"/>
            <ac:cxnSpMk id="66" creationId="{48A6E3EF-B641-4DB4-B051-D3E289915EF0}"/>
          </ac:cxnSpMkLst>
        </pc:cxnChg>
        <pc:cxnChg chg="mod">
          <ac:chgData name="Alon Spinner" userId="454e91b5-0e2e-4ab5-8d05-781ba4b79e39" providerId="ADAL" clId="{F4633DF6-D916-4E26-BC23-950B8552AF4F}" dt="2020-11-11T13:14:36.680" v="495"/>
          <ac:cxnSpMkLst>
            <pc:docMk/>
            <pc:sldMk cId="3050954544" sldId="259"/>
            <ac:cxnSpMk id="69" creationId="{36D0CA09-CDE2-436A-8973-294B7AC0AE91}"/>
          </ac:cxnSpMkLst>
        </pc:cxnChg>
        <pc:cxnChg chg="mod">
          <ac:chgData name="Alon Spinner" userId="454e91b5-0e2e-4ab5-8d05-781ba4b79e39" providerId="ADAL" clId="{F4633DF6-D916-4E26-BC23-950B8552AF4F}" dt="2020-11-11T13:14:36.680" v="495"/>
          <ac:cxnSpMkLst>
            <pc:docMk/>
            <pc:sldMk cId="3050954544" sldId="259"/>
            <ac:cxnSpMk id="73" creationId="{E7B23B4A-6A06-4926-99C4-9B60042CD105}"/>
          </ac:cxnSpMkLst>
        </pc:cxnChg>
        <pc:cxnChg chg="mod">
          <ac:chgData name="Alon Spinner" userId="454e91b5-0e2e-4ab5-8d05-781ba4b79e39" providerId="ADAL" clId="{F4633DF6-D916-4E26-BC23-950B8552AF4F}" dt="2020-11-11T13:14:36.680" v="495"/>
          <ac:cxnSpMkLst>
            <pc:docMk/>
            <pc:sldMk cId="3050954544" sldId="259"/>
            <ac:cxnSpMk id="74" creationId="{3CE388DA-DC3C-431F-977E-E40BD7B7CC7E}"/>
          </ac:cxnSpMkLst>
        </pc:cxnChg>
      </pc:sldChg>
      <pc:sldChg chg="addSp modSp add mod">
        <pc:chgData name="Alon Spinner" userId="454e91b5-0e2e-4ab5-8d05-781ba4b79e39" providerId="ADAL" clId="{F4633DF6-D916-4E26-BC23-950B8552AF4F}" dt="2020-11-11T13:21:35.677" v="513" actId="20577"/>
        <pc:sldMkLst>
          <pc:docMk/>
          <pc:sldMk cId="3474744664" sldId="259"/>
        </pc:sldMkLst>
        <pc:spChg chg="add mod">
          <ac:chgData name="Alon Spinner" userId="454e91b5-0e2e-4ab5-8d05-781ba4b79e39" providerId="ADAL" clId="{F4633DF6-D916-4E26-BC23-950B8552AF4F}" dt="2020-11-11T13:21:29.682" v="509" actId="1076"/>
          <ac:spMkLst>
            <pc:docMk/>
            <pc:sldMk cId="3474744664" sldId="259"/>
            <ac:spMk id="15" creationId="{5226CA90-A0AF-40B4-B9DE-BDC2DD43D50F}"/>
          </ac:spMkLst>
        </pc:spChg>
        <pc:spChg chg="add mod">
          <ac:chgData name="Alon Spinner" userId="454e91b5-0e2e-4ab5-8d05-781ba4b79e39" providerId="ADAL" clId="{F4633DF6-D916-4E26-BC23-950B8552AF4F}" dt="2020-11-11T13:21:35.677" v="513" actId="20577"/>
          <ac:spMkLst>
            <pc:docMk/>
            <pc:sldMk cId="3474744664" sldId="259"/>
            <ac:spMk id="16" creationId="{08800FEA-0D47-483A-A895-D9618C1CE59B}"/>
          </ac:spMkLst>
        </pc:spChg>
        <pc:cxnChg chg="add mod">
          <ac:chgData name="Alon Spinner" userId="454e91b5-0e2e-4ab5-8d05-781ba4b79e39" providerId="ADAL" clId="{F4633DF6-D916-4E26-BC23-950B8552AF4F}" dt="2020-11-11T13:21:16.336" v="502" actId="14100"/>
          <ac:cxnSpMkLst>
            <pc:docMk/>
            <pc:sldMk cId="3474744664" sldId="259"/>
            <ac:cxnSpMk id="6" creationId="{1B1CD004-E969-4881-BA9F-36F784885001}"/>
          </ac:cxnSpMkLst>
        </pc:cxnChg>
        <pc:cxnChg chg="add mod">
          <ac:chgData name="Alon Spinner" userId="454e91b5-0e2e-4ab5-8d05-781ba4b79e39" providerId="ADAL" clId="{F4633DF6-D916-4E26-BC23-950B8552AF4F}" dt="2020-11-11T13:21:21.864" v="505" actId="14100"/>
          <ac:cxnSpMkLst>
            <pc:docMk/>
            <pc:sldMk cId="3474744664" sldId="259"/>
            <ac:cxnSpMk id="46" creationId="{6CF35790-8A90-4CEB-82C5-22F7E3AF155F}"/>
          </ac:cxnSpMkLst>
        </pc:cxnChg>
      </pc:sldChg>
      <pc:sldChg chg="addSp delSp modSp new mod">
        <pc:chgData name="Alon Spinner" userId="454e91b5-0e2e-4ab5-8d05-781ba4b79e39" providerId="ADAL" clId="{F4633DF6-D916-4E26-BC23-950B8552AF4F}" dt="2020-11-13T09:34:13.605" v="942" actId="21"/>
        <pc:sldMkLst>
          <pc:docMk/>
          <pc:sldMk cId="2002533869" sldId="260"/>
        </pc:sldMkLst>
        <pc:spChg chg="del">
          <ac:chgData name="Alon Spinner" userId="454e91b5-0e2e-4ab5-8d05-781ba4b79e39" providerId="ADAL" clId="{F4633DF6-D916-4E26-BC23-950B8552AF4F}" dt="2020-11-13T08:58:56.739" v="810" actId="478"/>
          <ac:spMkLst>
            <pc:docMk/>
            <pc:sldMk cId="2002533869" sldId="260"/>
            <ac:spMk id="2" creationId="{9724CCDC-9736-40CE-860C-04BDEF6AB523}"/>
          </ac:spMkLst>
        </pc:spChg>
        <pc:spChg chg="del">
          <ac:chgData name="Alon Spinner" userId="454e91b5-0e2e-4ab5-8d05-781ba4b79e39" providerId="ADAL" clId="{F4633DF6-D916-4E26-BC23-950B8552AF4F}" dt="2020-11-13T08:58:56.343" v="809" actId="478"/>
          <ac:spMkLst>
            <pc:docMk/>
            <pc:sldMk cId="2002533869" sldId="260"/>
            <ac:spMk id="3" creationId="{C5F731B8-86DE-47A9-B3D6-90F51B63FB3A}"/>
          </ac:spMkLst>
        </pc:spChg>
        <pc:spChg chg="add mod">
          <ac:chgData name="Alon Spinner" userId="454e91b5-0e2e-4ab5-8d05-781ba4b79e39" providerId="ADAL" clId="{F4633DF6-D916-4E26-BC23-950B8552AF4F}" dt="2020-11-13T09:33:53.757" v="935" actId="1076"/>
          <ac:spMkLst>
            <pc:docMk/>
            <pc:sldMk cId="2002533869" sldId="260"/>
            <ac:spMk id="22" creationId="{DE6F6EDD-DE29-4EB7-A3A2-D645DDC53855}"/>
          </ac:spMkLst>
        </pc:spChg>
        <pc:spChg chg="add mod">
          <ac:chgData name="Alon Spinner" userId="454e91b5-0e2e-4ab5-8d05-781ba4b79e39" providerId="ADAL" clId="{F4633DF6-D916-4E26-BC23-950B8552AF4F}" dt="2020-11-13T09:33:53.757" v="935" actId="1076"/>
          <ac:spMkLst>
            <pc:docMk/>
            <pc:sldMk cId="2002533869" sldId="260"/>
            <ac:spMk id="24" creationId="{4460D803-D29E-47F5-8E98-5245D4AB0BE1}"/>
          </ac:spMkLst>
        </pc:spChg>
        <pc:spChg chg="add mod">
          <ac:chgData name="Alon Spinner" userId="454e91b5-0e2e-4ab5-8d05-781ba4b79e39" providerId="ADAL" clId="{F4633DF6-D916-4E26-BC23-950B8552AF4F}" dt="2020-11-13T09:33:53.757" v="935" actId="1076"/>
          <ac:spMkLst>
            <pc:docMk/>
            <pc:sldMk cId="2002533869" sldId="260"/>
            <ac:spMk id="26" creationId="{D0C025CC-0E3F-4380-9941-4E4CA6F2D8E6}"/>
          </ac:spMkLst>
        </pc:spChg>
        <pc:spChg chg="add mod">
          <ac:chgData name="Alon Spinner" userId="454e91b5-0e2e-4ab5-8d05-781ba4b79e39" providerId="ADAL" clId="{F4633DF6-D916-4E26-BC23-950B8552AF4F}" dt="2020-11-13T09:33:53.757" v="935" actId="1076"/>
          <ac:spMkLst>
            <pc:docMk/>
            <pc:sldMk cId="2002533869" sldId="260"/>
            <ac:spMk id="28" creationId="{07AD7173-84F0-4807-85D1-7A5425DFA334}"/>
          </ac:spMkLst>
        </pc:spChg>
        <pc:spChg chg="add mod">
          <ac:chgData name="Alon Spinner" userId="454e91b5-0e2e-4ab5-8d05-781ba4b79e39" providerId="ADAL" clId="{F4633DF6-D916-4E26-BC23-950B8552AF4F}" dt="2020-11-13T09:33:53.757" v="935" actId="1076"/>
          <ac:spMkLst>
            <pc:docMk/>
            <pc:sldMk cId="2002533869" sldId="260"/>
            <ac:spMk id="30" creationId="{9EDD5CFA-A83C-4E2A-A1F0-C902D5FA3F33}"/>
          </ac:spMkLst>
        </pc:spChg>
        <pc:spChg chg="add mod">
          <ac:chgData name="Alon Spinner" userId="454e91b5-0e2e-4ab5-8d05-781ba4b79e39" providerId="ADAL" clId="{F4633DF6-D916-4E26-BC23-950B8552AF4F}" dt="2020-11-13T09:33:53.757" v="935" actId="1076"/>
          <ac:spMkLst>
            <pc:docMk/>
            <pc:sldMk cId="2002533869" sldId="260"/>
            <ac:spMk id="32" creationId="{737DF2E0-0502-402E-8ECD-D7AC8744309B}"/>
          </ac:spMkLst>
        </pc:spChg>
        <pc:spChg chg="add mod">
          <ac:chgData name="Alon Spinner" userId="454e91b5-0e2e-4ab5-8d05-781ba4b79e39" providerId="ADAL" clId="{F4633DF6-D916-4E26-BC23-950B8552AF4F}" dt="2020-11-13T09:33:53.757" v="935" actId="1076"/>
          <ac:spMkLst>
            <pc:docMk/>
            <pc:sldMk cId="2002533869" sldId="260"/>
            <ac:spMk id="34" creationId="{667447B5-375B-4889-B831-1C1D89A10F4E}"/>
          </ac:spMkLst>
        </pc:spChg>
        <pc:spChg chg="add mod">
          <ac:chgData name="Alon Spinner" userId="454e91b5-0e2e-4ab5-8d05-781ba4b79e39" providerId="ADAL" clId="{F4633DF6-D916-4E26-BC23-950B8552AF4F}" dt="2020-11-13T09:33:53.757" v="935" actId="1076"/>
          <ac:spMkLst>
            <pc:docMk/>
            <pc:sldMk cId="2002533869" sldId="260"/>
            <ac:spMk id="36" creationId="{53BC5B59-39FB-4B0E-B1C2-E519F5B64AC0}"/>
          </ac:spMkLst>
        </pc:spChg>
        <pc:spChg chg="add del mod">
          <ac:chgData name="Alon Spinner" userId="454e91b5-0e2e-4ab5-8d05-781ba4b79e39" providerId="ADAL" clId="{F4633DF6-D916-4E26-BC23-950B8552AF4F}" dt="2020-11-13T09:34:10.898" v="941" actId="478"/>
          <ac:spMkLst>
            <pc:docMk/>
            <pc:sldMk cId="2002533869" sldId="260"/>
            <ac:spMk id="44" creationId="{72036625-3118-4D7A-B777-1F6BA4F918D4}"/>
          </ac:spMkLst>
        </pc:spChg>
        <pc:spChg chg="add del mod">
          <ac:chgData name="Alon Spinner" userId="454e91b5-0e2e-4ab5-8d05-781ba4b79e39" providerId="ADAL" clId="{F4633DF6-D916-4E26-BC23-950B8552AF4F}" dt="2020-11-13T09:34:13.605" v="942" actId="21"/>
          <ac:spMkLst>
            <pc:docMk/>
            <pc:sldMk cId="2002533869" sldId="260"/>
            <ac:spMk id="45" creationId="{3FC439D2-6DCD-40BF-A151-CBFEE954D9C7}"/>
          </ac:spMkLst>
        </pc:spChg>
        <pc:spChg chg="add del mod">
          <ac:chgData name="Alon Spinner" userId="454e91b5-0e2e-4ab5-8d05-781ba4b79e39" providerId="ADAL" clId="{F4633DF6-D916-4E26-BC23-950B8552AF4F}" dt="2020-11-13T09:34:13.605" v="942" actId="21"/>
          <ac:spMkLst>
            <pc:docMk/>
            <pc:sldMk cId="2002533869" sldId="260"/>
            <ac:spMk id="46" creationId="{79C93349-9049-4C5E-911C-7E45E06353BF}"/>
          </ac:spMkLst>
        </pc:spChg>
        <pc:spChg chg="add del mod">
          <ac:chgData name="Alon Spinner" userId="454e91b5-0e2e-4ab5-8d05-781ba4b79e39" providerId="ADAL" clId="{F4633DF6-D916-4E26-BC23-950B8552AF4F}" dt="2020-11-13T09:34:13.605" v="942" actId="21"/>
          <ac:spMkLst>
            <pc:docMk/>
            <pc:sldMk cId="2002533869" sldId="260"/>
            <ac:spMk id="47" creationId="{C8C0FB3B-E4A4-4FF3-BDA3-B70B150E2550}"/>
          </ac:spMkLst>
        </pc:spChg>
        <pc:spChg chg="add del mod">
          <ac:chgData name="Alon Spinner" userId="454e91b5-0e2e-4ab5-8d05-781ba4b79e39" providerId="ADAL" clId="{F4633DF6-D916-4E26-BC23-950B8552AF4F}" dt="2020-11-13T09:34:13.605" v="942" actId="21"/>
          <ac:spMkLst>
            <pc:docMk/>
            <pc:sldMk cId="2002533869" sldId="260"/>
            <ac:spMk id="48" creationId="{C9ECDB48-6B3F-4F1C-9F61-84741DB6B4D2}"/>
          </ac:spMkLst>
        </pc:spChg>
        <pc:spChg chg="add del mod">
          <ac:chgData name="Alon Spinner" userId="454e91b5-0e2e-4ab5-8d05-781ba4b79e39" providerId="ADAL" clId="{F4633DF6-D916-4E26-BC23-950B8552AF4F}" dt="2020-11-13T09:34:03.470" v="939" actId="478"/>
          <ac:spMkLst>
            <pc:docMk/>
            <pc:sldMk cId="2002533869" sldId="260"/>
            <ac:spMk id="49" creationId="{215F67F0-910E-47AA-94C3-C606D754D42A}"/>
          </ac:spMkLst>
        </pc:spChg>
        <pc:spChg chg="add del mod">
          <ac:chgData name="Alon Spinner" userId="454e91b5-0e2e-4ab5-8d05-781ba4b79e39" providerId="ADAL" clId="{F4633DF6-D916-4E26-BC23-950B8552AF4F}" dt="2020-11-13T09:34:08.313" v="940" actId="478"/>
          <ac:spMkLst>
            <pc:docMk/>
            <pc:sldMk cId="2002533869" sldId="260"/>
            <ac:spMk id="50" creationId="{111FCEF5-F2CF-4CB7-B5CE-DD2C884C587D}"/>
          </ac:spMkLst>
        </pc:spChg>
        <pc:spChg chg="add del mod">
          <ac:chgData name="Alon Spinner" userId="454e91b5-0e2e-4ab5-8d05-781ba4b79e39" providerId="ADAL" clId="{F4633DF6-D916-4E26-BC23-950B8552AF4F}" dt="2020-11-13T09:34:01.748" v="938" actId="478"/>
          <ac:spMkLst>
            <pc:docMk/>
            <pc:sldMk cId="2002533869" sldId="260"/>
            <ac:spMk id="51" creationId="{4910FD81-C2EC-4754-941E-4DEFFFF045DD}"/>
          </ac:spMkLst>
        </pc:spChg>
        <pc:cxnChg chg="add mod">
          <ac:chgData name="Alon Spinner" userId="454e91b5-0e2e-4ab5-8d05-781ba4b79e39" providerId="ADAL" clId="{F4633DF6-D916-4E26-BC23-950B8552AF4F}" dt="2020-11-13T09:33:53.757" v="935" actId="1076"/>
          <ac:cxnSpMkLst>
            <pc:docMk/>
            <pc:sldMk cId="2002533869" sldId="260"/>
            <ac:cxnSpMk id="5" creationId="{BFF0CBC4-C096-489C-86B4-E12466FC1D14}"/>
          </ac:cxnSpMkLst>
        </pc:cxnChg>
        <pc:cxnChg chg="add mod">
          <ac:chgData name="Alon Spinner" userId="454e91b5-0e2e-4ab5-8d05-781ba4b79e39" providerId="ADAL" clId="{F4633DF6-D916-4E26-BC23-950B8552AF4F}" dt="2020-11-13T09:33:53.757" v="935" actId="1076"/>
          <ac:cxnSpMkLst>
            <pc:docMk/>
            <pc:sldMk cId="2002533869" sldId="260"/>
            <ac:cxnSpMk id="6" creationId="{E0F99A7B-001B-4594-970B-4A471D8F2DCA}"/>
          </ac:cxnSpMkLst>
        </pc:cxnChg>
        <pc:cxnChg chg="add mod">
          <ac:chgData name="Alon Spinner" userId="454e91b5-0e2e-4ab5-8d05-781ba4b79e39" providerId="ADAL" clId="{F4633DF6-D916-4E26-BC23-950B8552AF4F}" dt="2020-11-13T09:33:53.757" v="935" actId="1076"/>
          <ac:cxnSpMkLst>
            <pc:docMk/>
            <pc:sldMk cId="2002533869" sldId="260"/>
            <ac:cxnSpMk id="9" creationId="{F9F76246-6F1E-4F0C-B174-83CCAD60DE2F}"/>
          </ac:cxnSpMkLst>
        </pc:cxnChg>
        <pc:cxnChg chg="add mod">
          <ac:chgData name="Alon Spinner" userId="454e91b5-0e2e-4ab5-8d05-781ba4b79e39" providerId="ADAL" clId="{F4633DF6-D916-4E26-BC23-950B8552AF4F}" dt="2020-11-13T09:33:53.757" v="935" actId="1076"/>
          <ac:cxnSpMkLst>
            <pc:docMk/>
            <pc:sldMk cId="2002533869" sldId="260"/>
            <ac:cxnSpMk id="14" creationId="{86AF3074-66AE-49EE-BB6C-D704E2F3D898}"/>
          </ac:cxnSpMkLst>
        </pc:cxnChg>
        <pc:cxnChg chg="add mod">
          <ac:chgData name="Alon Spinner" userId="454e91b5-0e2e-4ab5-8d05-781ba4b79e39" providerId="ADAL" clId="{F4633DF6-D916-4E26-BC23-950B8552AF4F}" dt="2020-11-13T09:33:53.757" v="935" actId="1076"/>
          <ac:cxnSpMkLst>
            <pc:docMk/>
            <pc:sldMk cId="2002533869" sldId="260"/>
            <ac:cxnSpMk id="15" creationId="{CE81D52E-B08C-42EF-A256-3626BEB1123F}"/>
          </ac:cxnSpMkLst>
        </pc:cxnChg>
        <pc:cxnChg chg="add mod">
          <ac:chgData name="Alon Spinner" userId="454e91b5-0e2e-4ab5-8d05-781ba4b79e39" providerId="ADAL" clId="{F4633DF6-D916-4E26-BC23-950B8552AF4F}" dt="2020-11-13T09:33:53.757" v="935" actId="1076"/>
          <ac:cxnSpMkLst>
            <pc:docMk/>
            <pc:sldMk cId="2002533869" sldId="260"/>
            <ac:cxnSpMk id="19" creationId="{C316A130-0B93-4C8B-A6B0-E0C5490DF457}"/>
          </ac:cxnSpMkLst>
        </pc:cxnChg>
        <pc:cxnChg chg="add mod">
          <ac:chgData name="Alon Spinner" userId="454e91b5-0e2e-4ab5-8d05-781ba4b79e39" providerId="ADAL" clId="{F4633DF6-D916-4E26-BC23-950B8552AF4F}" dt="2020-11-13T09:33:53.757" v="935" actId="1076"/>
          <ac:cxnSpMkLst>
            <pc:docMk/>
            <pc:sldMk cId="2002533869" sldId="260"/>
            <ac:cxnSpMk id="20" creationId="{6B53B33F-A21E-413B-A11A-749FDF9995BC}"/>
          </ac:cxnSpMkLst>
        </pc:cxnChg>
        <pc:cxnChg chg="add del mod">
          <ac:chgData name="Alon Spinner" userId="454e91b5-0e2e-4ab5-8d05-781ba4b79e39" providerId="ADAL" clId="{F4633DF6-D916-4E26-BC23-950B8552AF4F}" dt="2020-11-13T09:34:13.605" v="942" actId="21"/>
          <ac:cxnSpMkLst>
            <pc:docMk/>
            <pc:sldMk cId="2002533869" sldId="260"/>
            <ac:cxnSpMk id="37" creationId="{DFD526C7-ABB7-41C8-95A9-457852EEECAD}"/>
          </ac:cxnSpMkLst>
        </pc:cxnChg>
        <pc:cxnChg chg="add del mod">
          <ac:chgData name="Alon Spinner" userId="454e91b5-0e2e-4ab5-8d05-781ba4b79e39" providerId="ADAL" clId="{F4633DF6-D916-4E26-BC23-950B8552AF4F}" dt="2020-11-13T09:34:13.605" v="942" actId="21"/>
          <ac:cxnSpMkLst>
            <pc:docMk/>
            <pc:sldMk cId="2002533869" sldId="260"/>
            <ac:cxnSpMk id="38" creationId="{EB58E6B6-BCC0-446F-ADEC-58E7544D5188}"/>
          </ac:cxnSpMkLst>
        </pc:cxnChg>
        <pc:cxnChg chg="add del mod">
          <ac:chgData name="Alon Spinner" userId="454e91b5-0e2e-4ab5-8d05-781ba4b79e39" providerId="ADAL" clId="{F4633DF6-D916-4E26-BC23-950B8552AF4F}" dt="2020-11-13T09:34:13.605" v="942" actId="21"/>
          <ac:cxnSpMkLst>
            <pc:docMk/>
            <pc:sldMk cId="2002533869" sldId="260"/>
            <ac:cxnSpMk id="39" creationId="{28FAFA7E-00D3-4959-9246-B6844F4F2A0D}"/>
          </ac:cxnSpMkLst>
        </pc:cxnChg>
        <pc:cxnChg chg="add del mod">
          <ac:chgData name="Alon Spinner" userId="454e91b5-0e2e-4ab5-8d05-781ba4b79e39" providerId="ADAL" clId="{F4633DF6-D916-4E26-BC23-950B8552AF4F}" dt="2020-11-13T09:34:13.605" v="942" actId="21"/>
          <ac:cxnSpMkLst>
            <pc:docMk/>
            <pc:sldMk cId="2002533869" sldId="260"/>
            <ac:cxnSpMk id="40" creationId="{EA06EACE-0398-4DA9-88D7-702D33021EBB}"/>
          </ac:cxnSpMkLst>
        </pc:cxnChg>
        <pc:cxnChg chg="add del mod">
          <ac:chgData name="Alon Spinner" userId="454e91b5-0e2e-4ab5-8d05-781ba4b79e39" providerId="ADAL" clId="{F4633DF6-D916-4E26-BC23-950B8552AF4F}" dt="2020-11-13T09:34:13.605" v="942" actId="21"/>
          <ac:cxnSpMkLst>
            <pc:docMk/>
            <pc:sldMk cId="2002533869" sldId="260"/>
            <ac:cxnSpMk id="41" creationId="{0BB706E3-BA3C-4BB8-A206-FB6323553805}"/>
          </ac:cxnSpMkLst>
        </pc:cxnChg>
        <pc:cxnChg chg="add del mod">
          <ac:chgData name="Alon Spinner" userId="454e91b5-0e2e-4ab5-8d05-781ba4b79e39" providerId="ADAL" clId="{F4633DF6-D916-4E26-BC23-950B8552AF4F}" dt="2020-11-13T09:34:13.605" v="942" actId="21"/>
          <ac:cxnSpMkLst>
            <pc:docMk/>
            <pc:sldMk cId="2002533869" sldId="260"/>
            <ac:cxnSpMk id="42" creationId="{AC255A24-1757-4F93-AC6D-C378C353763F}"/>
          </ac:cxnSpMkLst>
        </pc:cxnChg>
        <pc:cxnChg chg="add del mod">
          <ac:chgData name="Alon Spinner" userId="454e91b5-0e2e-4ab5-8d05-781ba4b79e39" providerId="ADAL" clId="{F4633DF6-D916-4E26-BC23-950B8552AF4F}" dt="2020-11-13T09:34:13.605" v="942" actId="21"/>
          <ac:cxnSpMkLst>
            <pc:docMk/>
            <pc:sldMk cId="2002533869" sldId="260"/>
            <ac:cxnSpMk id="43" creationId="{24AD7510-64D9-4571-8D55-D94896BDFEBC}"/>
          </ac:cxnSpMkLst>
        </pc:cxnChg>
      </pc:sldChg>
      <pc:sldChg chg="addSp delSp modSp new mod">
        <pc:chgData name="Alon Spinner" userId="454e91b5-0e2e-4ab5-8d05-781ba4b79e39" providerId="ADAL" clId="{F4633DF6-D916-4E26-BC23-950B8552AF4F}" dt="2020-11-13T09:52:10.439" v="1013" actId="20577"/>
        <pc:sldMkLst>
          <pc:docMk/>
          <pc:sldMk cId="632239347" sldId="261"/>
        </pc:sldMkLst>
        <pc:spChg chg="del">
          <ac:chgData name="Alon Spinner" userId="454e91b5-0e2e-4ab5-8d05-781ba4b79e39" providerId="ADAL" clId="{F4633DF6-D916-4E26-BC23-950B8552AF4F}" dt="2020-11-13T09:34:18.483" v="945" actId="478"/>
          <ac:spMkLst>
            <pc:docMk/>
            <pc:sldMk cId="632239347" sldId="261"/>
            <ac:spMk id="2" creationId="{1B50AE0D-98D0-40BC-8D58-92C19A10260B}"/>
          </ac:spMkLst>
        </pc:spChg>
        <pc:spChg chg="del">
          <ac:chgData name="Alon Spinner" userId="454e91b5-0e2e-4ab5-8d05-781ba4b79e39" providerId="ADAL" clId="{F4633DF6-D916-4E26-BC23-950B8552AF4F}" dt="2020-11-13T09:34:17.200" v="944" actId="478"/>
          <ac:spMkLst>
            <pc:docMk/>
            <pc:sldMk cId="632239347" sldId="261"/>
            <ac:spMk id="3" creationId="{B59DFA97-65D4-4891-A2E2-D4A6FC00BECC}"/>
          </ac:spMkLst>
        </pc:spChg>
        <pc:spChg chg="add mod">
          <ac:chgData name="Alon Spinner" userId="454e91b5-0e2e-4ab5-8d05-781ba4b79e39" providerId="ADAL" clId="{F4633DF6-D916-4E26-BC23-950B8552AF4F}" dt="2020-11-13T09:35:11.554" v="968" actId="1076"/>
          <ac:spMkLst>
            <pc:docMk/>
            <pc:sldMk cId="632239347" sldId="261"/>
            <ac:spMk id="11" creationId="{0284DCC6-3813-4741-BF25-28046BE8BB0D}"/>
          </ac:spMkLst>
        </pc:spChg>
        <pc:spChg chg="add del mod">
          <ac:chgData name="Alon Spinner" userId="454e91b5-0e2e-4ab5-8d05-781ba4b79e39" providerId="ADAL" clId="{F4633DF6-D916-4E26-BC23-950B8552AF4F}" dt="2020-11-13T09:35:03.078" v="954" actId="478"/>
          <ac:spMkLst>
            <pc:docMk/>
            <pc:sldMk cId="632239347" sldId="261"/>
            <ac:spMk id="12" creationId="{F4A7FE61-9268-4AAC-BDE7-64352AE7E70B}"/>
          </ac:spMkLst>
        </pc:spChg>
        <pc:spChg chg="add mod">
          <ac:chgData name="Alon Spinner" userId="454e91b5-0e2e-4ab5-8d05-781ba4b79e39" providerId="ADAL" clId="{F4633DF6-D916-4E26-BC23-950B8552AF4F}" dt="2020-11-13T09:34:21.241" v="947" actId="1076"/>
          <ac:spMkLst>
            <pc:docMk/>
            <pc:sldMk cId="632239347" sldId="261"/>
            <ac:spMk id="13" creationId="{23EAC7DA-00CD-4156-8161-463BAE4082AB}"/>
          </ac:spMkLst>
        </pc:spChg>
        <pc:spChg chg="add mod">
          <ac:chgData name="Alon Spinner" userId="454e91b5-0e2e-4ab5-8d05-781ba4b79e39" providerId="ADAL" clId="{F4633DF6-D916-4E26-BC23-950B8552AF4F}" dt="2020-11-13T09:35:20.736" v="980" actId="1076"/>
          <ac:spMkLst>
            <pc:docMk/>
            <pc:sldMk cId="632239347" sldId="261"/>
            <ac:spMk id="14" creationId="{E300DDAA-7203-400D-983D-D079DFEA8CB0}"/>
          </ac:spMkLst>
        </pc:spChg>
        <pc:spChg chg="add mod">
          <ac:chgData name="Alon Spinner" userId="454e91b5-0e2e-4ab5-8d05-781ba4b79e39" providerId="ADAL" clId="{F4633DF6-D916-4E26-BC23-950B8552AF4F}" dt="2020-11-13T09:36:18.939" v="992" actId="20577"/>
          <ac:spMkLst>
            <pc:docMk/>
            <pc:sldMk cId="632239347" sldId="261"/>
            <ac:spMk id="15" creationId="{252AC666-A422-4F07-A3C0-24708F9DC49A}"/>
          </ac:spMkLst>
        </pc:spChg>
        <pc:spChg chg="add mod">
          <ac:chgData name="Alon Spinner" userId="454e91b5-0e2e-4ab5-8d05-781ba4b79e39" providerId="ADAL" clId="{F4633DF6-D916-4E26-BC23-950B8552AF4F}" dt="2020-11-13T09:35:23.246" v="981" actId="1076"/>
          <ac:spMkLst>
            <pc:docMk/>
            <pc:sldMk cId="632239347" sldId="261"/>
            <ac:spMk id="17" creationId="{AE3657BB-2CB7-4021-B8EA-09AD8BDCDA2B}"/>
          </ac:spMkLst>
        </pc:spChg>
        <pc:spChg chg="add del">
          <ac:chgData name="Alon Spinner" userId="454e91b5-0e2e-4ab5-8d05-781ba4b79e39" providerId="ADAL" clId="{F4633DF6-D916-4E26-BC23-950B8552AF4F}" dt="2020-11-13T09:35:36.613" v="983" actId="478"/>
          <ac:spMkLst>
            <pc:docMk/>
            <pc:sldMk cId="632239347" sldId="261"/>
            <ac:spMk id="18" creationId="{97DA7C86-0B17-4B2D-B78A-4F4AEBBC4EAF}"/>
          </ac:spMkLst>
        </pc:spChg>
        <pc:spChg chg="add mod">
          <ac:chgData name="Alon Spinner" userId="454e91b5-0e2e-4ab5-8d05-781ba4b79e39" providerId="ADAL" clId="{F4633DF6-D916-4E26-BC23-950B8552AF4F}" dt="2020-11-13T09:36:05.446" v="989" actId="692"/>
          <ac:spMkLst>
            <pc:docMk/>
            <pc:sldMk cId="632239347" sldId="261"/>
            <ac:spMk id="19" creationId="{32E8D631-C0A3-4DF9-83E0-59581FE91997}"/>
          </ac:spMkLst>
        </pc:spChg>
        <pc:spChg chg="add mod">
          <ac:chgData name="Alon Spinner" userId="454e91b5-0e2e-4ab5-8d05-781ba4b79e39" providerId="ADAL" clId="{F4633DF6-D916-4E26-BC23-950B8552AF4F}" dt="2020-11-13T09:52:10.439" v="1013" actId="20577"/>
          <ac:spMkLst>
            <pc:docMk/>
            <pc:sldMk cId="632239347" sldId="261"/>
            <ac:spMk id="20" creationId="{A1649F14-FF09-4733-9CCD-CEF6B80ED42A}"/>
          </ac:spMkLst>
        </pc:spChg>
        <pc:cxnChg chg="add mod">
          <ac:chgData name="Alon Spinner" userId="454e91b5-0e2e-4ab5-8d05-781ba4b79e39" providerId="ADAL" clId="{F4633DF6-D916-4E26-BC23-950B8552AF4F}" dt="2020-11-13T09:34:21.241" v="947" actId="1076"/>
          <ac:cxnSpMkLst>
            <pc:docMk/>
            <pc:sldMk cId="632239347" sldId="261"/>
            <ac:cxnSpMk id="4" creationId="{2CEA2AF7-387C-4EB0-9155-5F19DF552934}"/>
          </ac:cxnSpMkLst>
        </pc:cxnChg>
        <pc:cxnChg chg="add mod">
          <ac:chgData name="Alon Spinner" userId="454e91b5-0e2e-4ab5-8d05-781ba4b79e39" providerId="ADAL" clId="{F4633DF6-D916-4E26-BC23-950B8552AF4F}" dt="2020-11-13T09:34:21.241" v="947" actId="1076"/>
          <ac:cxnSpMkLst>
            <pc:docMk/>
            <pc:sldMk cId="632239347" sldId="261"/>
            <ac:cxnSpMk id="5" creationId="{30F37E5C-B2C1-4164-90E7-797EF3697F12}"/>
          </ac:cxnSpMkLst>
        </pc:cxnChg>
        <pc:cxnChg chg="add mod">
          <ac:chgData name="Alon Spinner" userId="454e91b5-0e2e-4ab5-8d05-781ba4b79e39" providerId="ADAL" clId="{F4633DF6-D916-4E26-BC23-950B8552AF4F}" dt="2020-11-13T09:34:21.241" v="947" actId="1076"/>
          <ac:cxnSpMkLst>
            <pc:docMk/>
            <pc:sldMk cId="632239347" sldId="261"/>
            <ac:cxnSpMk id="6" creationId="{EC4FDD93-22DA-4C70-9D07-B8BB108B60CA}"/>
          </ac:cxnSpMkLst>
        </pc:cxnChg>
        <pc:cxnChg chg="add mod">
          <ac:chgData name="Alon Spinner" userId="454e91b5-0e2e-4ab5-8d05-781ba4b79e39" providerId="ADAL" clId="{F4633DF6-D916-4E26-BC23-950B8552AF4F}" dt="2020-11-13T09:34:21.241" v="947" actId="1076"/>
          <ac:cxnSpMkLst>
            <pc:docMk/>
            <pc:sldMk cId="632239347" sldId="261"/>
            <ac:cxnSpMk id="7" creationId="{545F52EE-1575-4DCE-B036-6AD693CB00AB}"/>
          </ac:cxnSpMkLst>
        </pc:cxnChg>
        <pc:cxnChg chg="add mod">
          <ac:chgData name="Alon Spinner" userId="454e91b5-0e2e-4ab5-8d05-781ba4b79e39" providerId="ADAL" clId="{F4633DF6-D916-4E26-BC23-950B8552AF4F}" dt="2020-11-13T09:34:21.241" v="947" actId="1076"/>
          <ac:cxnSpMkLst>
            <pc:docMk/>
            <pc:sldMk cId="632239347" sldId="261"/>
            <ac:cxnSpMk id="8" creationId="{3FA7EC45-2218-4820-8CD5-9D865B52B510}"/>
          </ac:cxnSpMkLst>
        </pc:cxnChg>
        <pc:cxnChg chg="add mod">
          <ac:chgData name="Alon Spinner" userId="454e91b5-0e2e-4ab5-8d05-781ba4b79e39" providerId="ADAL" clId="{F4633DF6-D916-4E26-BC23-950B8552AF4F}" dt="2020-11-13T09:34:21.241" v="947" actId="1076"/>
          <ac:cxnSpMkLst>
            <pc:docMk/>
            <pc:sldMk cId="632239347" sldId="261"/>
            <ac:cxnSpMk id="9" creationId="{8334B817-EE02-4515-A02F-D01AC0175B79}"/>
          </ac:cxnSpMkLst>
        </pc:cxnChg>
        <pc:cxnChg chg="add mod">
          <ac:chgData name="Alon Spinner" userId="454e91b5-0e2e-4ab5-8d05-781ba4b79e39" providerId="ADAL" clId="{F4633DF6-D916-4E26-BC23-950B8552AF4F}" dt="2020-11-13T09:34:21.241" v="947" actId="1076"/>
          <ac:cxnSpMkLst>
            <pc:docMk/>
            <pc:sldMk cId="632239347" sldId="261"/>
            <ac:cxnSpMk id="10" creationId="{92FBAED4-3D11-4C36-9E21-62400168CDE5}"/>
          </ac:cxnSpMkLst>
        </pc:cxnChg>
      </pc:sldChg>
    </pc:docChg>
  </pc:docChgLst>
  <pc:docChgLst>
    <pc:chgData name="Alon Spinner" userId="454e91b5-0e2e-4ab5-8d05-781ba4b79e39" providerId="ADAL" clId="{69EFB5CF-13AC-460A-A8F2-493369187D6D}"/>
    <pc:docChg chg="custSel addSld modSld">
      <pc:chgData name="Alon Spinner" userId="454e91b5-0e2e-4ab5-8d05-781ba4b79e39" providerId="ADAL" clId="{69EFB5CF-13AC-460A-A8F2-493369187D6D}" dt="2020-12-18T13:03:21.936" v="21" actId="1582"/>
      <pc:docMkLst>
        <pc:docMk/>
      </pc:docMkLst>
      <pc:sldChg chg="addSp delSp modSp new mod">
        <pc:chgData name="Alon Spinner" userId="454e91b5-0e2e-4ab5-8d05-781ba4b79e39" providerId="ADAL" clId="{69EFB5CF-13AC-460A-A8F2-493369187D6D}" dt="2020-12-18T13:03:21.936" v="21" actId="1582"/>
        <pc:sldMkLst>
          <pc:docMk/>
          <pc:sldMk cId="3628561073" sldId="262"/>
        </pc:sldMkLst>
        <pc:spChg chg="del">
          <ac:chgData name="Alon Spinner" userId="454e91b5-0e2e-4ab5-8d05-781ba4b79e39" providerId="ADAL" clId="{69EFB5CF-13AC-460A-A8F2-493369187D6D}" dt="2020-12-18T13:02:00.827" v="2" actId="478"/>
          <ac:spMkLst>
            <pc:docMk/>
            <pc:sldMk cId="3628561073" sldId="262"/>
            <ac:spMk id="2" creationId="{BAB273F5-53A2-4831-A07C-12F2CE9FFC96}"/>
          </ac:spMkLst>
        </pc:spChg>
        <pc:spChg chg="del">
          <ac:chgData name="Alon Spinner" userId="454e91b5-0e2e-4ab5-8d05-781ba4b79e39" providerId="ADAL" clId="{69EFB5CF-13AC-460A-A8F2-493369187D6D}" dt="2020-12-18T13:02:00.096" v="1" actId="478"/>
          <ac:spMkLst>
            <pc:docMk/>
            <pc:sldMk cId="3628561073" sldId="262"/>
            <ac:spMk id="3" creationId="{36C881E2-86FC-40FA-9B99-AF64AF362AAF}"/>
          </ac:spMkLst>
        </pc:spChg>
        <pc:spChg chg="add mod">
          <ac:chgData name="Alon Spinner" userId="454e91b5-0e2e-4ab5-8d05-781ba4b79e39" providerId="ADAL" clId="{69EFB5CF-13AC-460A-A8F2-493369187D6D}" dt="2020-12-18T13:03:01.562" v="19" actId="1582"/>
          <ac:spMkLst>
            <pc:docMk/>
            <pc:sldMk cId="3628561073" sldId="262"/>
            <ac:spMk id="6" creationId="{69C6F4C9-5CF7-4711-B230-9FDB3229B5D6}"/>
          </ac:spMkLst>
        </pc:spChg>
        <pc:spChg chg="add mod">
          <ac:chgData name="Alon Spinner" userId="454e91b5-0e2e-4ab5-8d05-781ba4b79e39" providerId="ADAL" clId="{69EFB5CF-13AC-460A-A8F2-493369187D6D}" dt="2020-12-18T13:03:01.562" v="19" actId="1582"/>
          <ac:spMkLst>
            <pc:docMk/>
            <pc:sldMk cId="3628561073" sldId="262"/>
            <ac:spMk id="9" creationId="{357D4FBB-1ED9-49D4-876A-F98DE2FC0A15}"/>
          </ac:spMkLst>
        </pc:spChg>
        <pc:spChg chg="add mod">
          <ac:chgData name="Alon Spinner" userId="454e91b5-0e2e-4ab5-8d05-781ba4b79e39" providerId="ADAL" clId="{69EFB5CF-13AC-460A-A8F2-493369187D6D}" dt="2020-12-18T13:03:01.562" v="19" actId="1582"/>
          <ac:spMkLst>
            <pc:docMk/>
            <pc:sldMk cId="3628561073" sldId="262"/>
            <ac:spMk id="11" creationId="{102FB713-2056-445E-A14B-864DF3A09576}"/>
          </ac:spMkLst>
        </pc:spChg>
        <pc:spChg chg="add mod">
          <ac:chgData name="Alon Spinner" userId="454e91b5-0e2e-4ab5-8d05-781ba4b79e39" providerId="ADAL" clId="{69EFB5CF-13AC-460A-A8F2-493369187D6D}" dt="2020-12-18T13:03:12.928" v="20" actId="2085"/>
          <ac:spMkLst>
            <pc:docMk/>
            <pc:sldMk cId="3628561073" sldId="262"/>
            <ac:spMk id="12" creationId="{3C9E2705-6998-4FE0-A65D-9323072C5F9E}"/>
          </ac:spMkLst>
        </pc:spChg>
        <pc:spChg chg="add mod">
          <ac:chgData name="Alon Spinner" userId="454e91b5-0e2e-4ab5-8d05-781ba4b79e39" providerId="ADAL" clId="{69EFB5CF-13AC-460A-A8F2-493369187D6D}" dt="2020-12-18T13:03:12.928" v="20" actId="2085"/>
          <ac:spMkLst>
            <pc:docMk/>
            <pc:sldMk cId="3628561073" sldId="262"/>
            <ac:spMk id="13" creationId="{2BEE1152-9B0F-489C-B9FA-37F0808C41F2}"/>
          </ac:spMkLst>
        </pc:spChg>
        <pc:spChg chg="add mod">
          <ac:chgData name="Alon Spinner" userId="454e91b5-0e2e-4ab5-8d05-781ba4b79e39" providerId="ADAL" clId="{69EFB5CF-13AC-460A-A8F2-493369187D6D}" dt="2020-12-18T13:03:12.928" v="20" actId="2085"/>
          <ac:spMkLst>
            <pc:docMk/>
            <pc:sldMk cId="3628561073" sldId="262"/>
            <ac:spMk id="14" creationId="{7ECF6496-6829-4EDD-8E92-6576E6C01F54}"/>
          </ac:spMkLst>
        </pc:spChg>
        <pc:spChg chg="add mod">
          <ac:chgData name="Alon Spinner" userId="454e91b5-0e2e-4ab5-8d05-781ba4b79e39" providerId="ADAL" clId="{69EFB5CF-13AC-460A-A8F2-493369187D6D}" dt="2020-12-18T13:03:12.928" v="20" actId="2085"/>
          <ac:spMkLst>
            <pc:docMk/>
            <pc:sldMk cId="3628561073" sldId="262"/>
            <ac:spMk id="22" creationId="{F3179165-750E-4F53-80F5-76B64F9FB45F}"/>
          </ac:spMkLst>
        </pc:spChg>
        <pc:spChg chg="add mod">
          <ac:chgData name="Alon Spinner" userId="454e91b5-0e2e-4ab5-8d05-781ba4b79e39" providerId="ADAL" clId="{69EFB5CF-13AC-460A-A8F2-493369187D6D}" dt="2020-12-18T13:03:12.928" v="20" actId="2085"/>
          <ac:spMkLst>
            <pc:docMk/>
            <pc:sldMk cId="3628561073" sldId="262"/>
            <ac:spMk id="23" creationId="{07608741-CD82-4469-A94E-F19B76EFA81D}"/>
          </ac:spMkLst>
        </pc:spChg>
        <pc:spChg chg="add mod">
          <ac:chgData name="Alon Spinner" userId="454e91b5-0e2e-4ab5-8d05-781ba4b79e39" providerId="ADAL" clId="{69EFB5CF-13AC-460A-A8F2-493369187D6D}" dt="2020-12-18T13:03:12.928" v="20" actId="2085"/>
          <ac:spMkLst>
            <pc:docMk/>
            <pc:sldMk cId="3628561073" sldId="262"/>
            <ac:spMk id="24" creationId="{9C80BD4A-DFF4-45F5-8853-D6786FB0B11F}"/>
          </ac:spMkLst>
        </pc:spChg>
        <pc:grpChg chg="add mod">
          <ac:chgData name="Alon Spinner" userId="454e91b5-0e2e-4ab5-8d05-781ba4b79e39" providerId="ADAL" clId="{69EFB5CF-13AC-460A-A8F2-493369187D6D}" dt="2020-12-18T13:02:34.069" v="18" actId="404"/>
          <ac:grpSpMkLst>
            <pc:docMk/>
            <pc:sldMk cId="3628561073" sldId="262"/>
            <ac:grpSpMk id="4" creationId="{1CA6FF1C-C2E6-4230-B198-CE74B0E20862}"/>
          </ac:grpSpMkLst>
        </pc:grpChg>
        <pc:grpChg chg="add mod">
          <ac:chgData name="Alon Spinner" userId="454e91b5-0e2e-4ab5-8d05-781ba4b79e39" providerId="ADAL" clId="{69EFB5CF-13AC-460A-A8F2-493369187D6D}" dt="2020-12-18T13:02:13.061" v="3"/>
          <ac:grpSpMkLst>
            <pc:docMk/>
            <pc:sldMk cId="3628561073" sldId="262"/>
            <ac:grpSpMk id="15" creationId="{3FFAB997-2F84-4A86-B4D9-AA96FFB5EE1A}"/>
          </ac:grpSpMkLst>
        </pc:grpChg>
        <pc:grpChg chg="add mod">
          <ac:chgData name="Alon Spinner" userId="454e91b5-0e2e-4ab5-8d05-781ba4b79e39" providerId="ADAL" clId="{69EFB5CF-13AC-460A-A8F2-493369187D6D}" dt="2020-12-18T13:02:13.061" v="3"/>
          <ac:grpSpMkLst>
            <pc:docMk/>
            <pc:sldMk cId="3628561073" sldId="262"/>
            <ac:grpSpMk id="16" creationId="{B466F56A-00BE-47C1-93E8-39E58DFCD04E}"/>
          </ac:grpSpMkLst>
        </pc:grpChg>
        <pc:cxnChg chg="add mod">
          <ac:chgData name="Alon Spinner" userId="454e91b5-0e2e-4ab5-8d05-781ba4b79e39" providerId="ADAL" clId="{69EFB5CF-13AC-460A-A8F2-493369187D6D}" dt="2020-12-18T13:03:01.562" v="19" actId="1582"/>
          <ac:cxnSpMkLst>
            <pc:docMk/>
            <pc:sldMk cId="3628561073" sldId="262"/>
            <ac:cxnSpMk id="5" creationId="{547F086A-36E6-4DA8-BA84-42F9FF154CE4}"/>
          </ac:cxnSpMkLst>
        </pc:cxnChg>
        <pc:cxnChg chg="add mod">
          <ac:chgData name="Alon Spinner" userId="454e91b5-0e2e-4ab5-8d05-781ba4b79e39" providerId="ADAL" clId="{69EFB5CF-13AC-460A-A8F2-493369187D6D}" dt="2020-12-18T13:03:01.562" v="19" actId="1582"/>
          <ac:cxnSpMkLst>
            <pc:docMk/>
            <pc:sldMk cId="3628561073" sldId="262"/>
            <ac:cxnSpMk id="7" creationId="{586D7E91-6A57-4D3B-BF69-A167BC779077}"/>
          </ac:cxnSpMkLst>
        </pc:cxnChg>
        <pc:cxnChg chg="add mod">
          <ac:chgData name="Alon Spinner" userId="454e91b5-0e2e-4ab5-8d05-781ba4b79e39" providerId="ADAL" clId="{69EFB5CF-13AC-460A-A8F2-493369187D6D}" dt="2020-12-18T13:03:01.562" v="19" actId="1582"/>
          <ac:cxnSpMkLst>
            <pc:docMk/>
            <pc:sldMk cId="3628561073" sldId="262"/>
            <ac:cxnSpMk id="8" creationId="{74DB6767-3DC1-4E30-98CE-9D49AD6E65EA}"/>
          </ac:cxnSpMkLst>
        </pc:cxnChg>
        <pc:cxnChg chg="add mod">
          <ac:chgData name="Alon Spinner" userId="454e91b5-0e2e-4ab5-8d05-781ba4b79e39" providerId="ADAL" clId="{69EFB5CF-13AC-460A-A8F2-493369187D6D}" dt="2020-12-18T13:03:01.562" v="19" actId="1582"/>
          <ac:cxnSpMkLst>
            <pc:docMk/>
            <pc:sldMk cId="3628561073" sldId="262"/>
            <ac:cxnSpMk id="10" creationId="{A70F6519-1CE6-44B4-9C0B-A8C97C50B16E}"/>
          </ac:cxnSpMkLst>
        </pc:cxnChg>
        <pc:cxnChg chg="add mod">
          <ac:chgData name="Alon Spinner" userId="454e91b5-0e2e-4ab5-8d05-781ba4b79e39" providerId="ADAL" clId="{69EFB5CF-13AC-460A-A8F2-493369187D6D}" dt="2020-12-18T13:03:01.562" v="19" actId="1582"/>
          <ac:cxnSpMkLst>
            <pc:docMk/>
            <pc:sldMk cId="3628561073" sldId="262"/>
            <ac:cxnSpMk id="17" creationId="{66330940-E1BA-413A-9920-5E9120956D79}"/>
          </ac:cxnSpMkLst>
        </pc:cxnChg>
        <pc:cxnChg chg="add mod">
          <ac:chgData name="Alon Spinner" userId="454e91b5-0e2e-4ab5-8d05-781ba4b79e39" providerId="ADAL" clId="{69EFB5CF-13AC-460A-A8F2-493369187D6D}" dt="2020-12-18T13:03:01.562" v="19" actId="1582"/>
          <ac:cxnSpMkLst>
            <pc:docMk/>
            <pc:sldMk cId="3628561073" sldId="262"/>
            <ac:cxnSpMk id="18" creationId="{5B0248DB-9ABC-4A9B-9E31-085E7E55C14A}"/>
          </ac:cxnSpMkLst>
        </pc:cxnChg>
        <pc:cxnChg chg="add mod">
          <ac:chgData name="Alon Spinner" userId="454e91b5-0e2e-4ab5-8d05-781ba4b79e39" providerId="ADAL" clId="{69EFB5CF-13AC-460A-A8F2-493369187D6D}" dt="2020-12-18T13:03:21.936" v="21" actId="1582"/>
          <ac:cxnSpMkLst>
            <pc:docMk/>
            <pc:sldMk cId="3628561073" sldId="262"/>
            <ac:cxnSpMk id="19" creationId="{73CEDA0D-0D61-43A4-BA76-CEB9CAA0D0C4}"/>
          </ac:cxnSpMkLst>
        </pc:cxnChg>
        <pc:cxnChg chg="add mod">
          <ac:chgData name="Alon Spinner" userId="454e91b5-0e2e-4ab5-8d05-781ba4b79e39" providerId="ADAL" clId="{69EFB5CF-13AC-460A-A8F2-493369187D6D}" dt="2020-12-18T13:03:21.936" v="21" actId="1582"/>
          <ac:cxnSpMkLst>
            <pc:docMk/>
            <pc:sldMk cId="3628561073" sldId="262"/>
            <ac:cxnSpMk id="20" creationId="{DD33A232-5897-4D8D-A4F2-81EA0BCA9AB5}"/>
          </ac:cxnSpMkLst>
        </pc:cxnChg>
        <pc:cxnChg chg="add mod">
          <ac:chgData name="Alon Spinner" userId="454e91b5-0e2e-4ab5-8d05-781ba4b79e39" providerId="ADAL" clId="{69EFB5CF-13AC-460A-A8F2-493369187D6D}" dt="2020-12-18T13:03:21.936" v="21" actId="1582"/>
          <ac:cxnSpMkLst>
            <pc:docMk/>
            <pc:sldMk cId="3628561073" sldId="262"/>
            <ac:cxnSpMk id="21" creationId="{7D050080-70A4-41C2-AC4B-1A811CD58B53}"/>
          </ac:cxnSpMkLst>
        </pc:cxnChg>
        <pc:cxnChg chg="add mod">
          <ac:chgData name="Alon Spinner" userId="454e91b5-0e2e-4ab5-8d05-781ba4b79e39" providerId="ADAL" clId="{69EFB5CF-13AC-460A-A8F2-493369187D6D}" dt="2020-12-18T13:03:01.562" v="19" actId="1582"/>
          <ac:cxnSpMkLst>
            <pc:docMk/>
            <pc:sldMk cId="3628561073" sldId="262"/>
            <ac:cxnSpMk id="25" creationId="{83061B8E-9B30-49B3-B521-8B5E1BC716E2}"/>
          </ac:cxnSpMkLst>
        </pc:cxnChg>
        <pc:cxnChg chg="add mod">
          <ac:chgData name="Alon Spinner" userId="454e91b5-0e2e-4ab5-8d05-781ba4b79e39" providerId="ADAL" clId="{69EFB5CF-13AC-460A-A8F2-493369187D6D}" dt="2020-12-18T13:03:01.562" v="19" actId="1582"/>
          <ac:cxnSpMkLst>
            <pc:docMk/>
            <pc:sldMk cId="3628561073" sldId="262"/>
            <ac:cxnSpMk id="26" creationId="{8DC0E081-F35C-4393-AAE7-2A35C949AEF7}"/>
          </ac:cxnSpMkLst>
        </pc:cxnChg>
        <pc:cxnChg chg="add mod">
          <ac:chgData name="Alon Spinner" userId="454e91b5-0e2e-4ab5-8d05-781ba4b79e39" providerId="ADAL" clId="{69EFB5CF-13AC-460A-A8F2-493369187D6D}" dt="2020-12-18T13:03:01.562" v="19" actId="1582"/>
          <ac:cxnSpMkLst>
            <pc:docMk/>
            <pc:sldMk cId="3628561073" sldId="262"/>
            <ac:cxnSpMk id="27" creationId="{E1035FEE-0C94-4AE8-A0D4-80EA683CB1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D0CDF9-38CA-4BA5-BA5C-9A147A38D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3316AAA-82ED-4251-AFEB-47219CDAE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F08477-5B36-47AE-BA63-6155F128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119686-8C12-4225-A8D1-32C02D74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DB5B19-65FD-442B-A59A-34969281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704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1D97AB-7427-4E50-93A6-B7BD0ECC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06920F8-B7B3-4A0B-955C-18F60CA23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0025EF-5EBE-4C99-908F-24BF3135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C331E8-01A7-485F-8DA0-E7F0845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410C7D-6D53-4AA5-83D7-0182D109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36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524CE48-CF8F-4DEA-AE52-A1E952C6E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76053CD-FDD5-4297-93FC-71B767AD0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762CC0-C727-4B5A-A14A-A8E0B901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F20511-5A45-4434-8640-E0C514B0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71B4DF-93BD-4292-A1D3-5CDB7952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35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F30ADE-5681-4DAC-9F63-5902A765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0DB5E4-B05A-4511-8A88-3BE02463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585154-753B-414E-A581-575B6CF2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53A621-1C4A-4900-B0D2-BFFD92D0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E357EF-8E9A-4DF4-B107-8E3BA51D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186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D964A6-2090-4DBC-A4EC-6E8E6E7E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0431DD0-AE07-4FC2-A905-E855BA5E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F80CAD-31F9-4992-A91F-ABE7AA1A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FE21F9-D1B0-4B83-8D75-C096DB07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70121B-7421-4714-97A3-2476A337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3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12A021-116D-434A-B546-72DA5D23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D6D483-6E94-431A-A8DE-03C2FC940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7D5DC-CFF7-46F0-8F05-0253172B6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A57A1C-8D42-48EE-A4DC-086F416D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DD8FA1-2FFE-430A-B9CC-D7F2FAAA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1A98C2-91E3-4299-8C44-3C9086C7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32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B51069-5BB2-4C01-93CE-8D56C336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D5101C-C073-45D9-BA41-2AE8B03F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DE5D836-9E2E-4B60-A2E3-EB763AC9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2B7D04D-4326-4A6C-B8F1-A1C366907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E89D8A5-709E-4AAE-8D7A-BC28542B3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441FB94-9D3F-4980-8232-313DE6B6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D645C41-B392-49C8-939E-85DF1AE4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FD8E3AC-B946-453B-9D8A-63F85D8C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48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B54C49-A131-438B-9A13-CDF84A3D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F084ED4-4491-4AAE-8AC2-FED73B47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A92E918-7B5B-41B9-BC11-6C8B4D70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6FF1A98-D8B6-4318-83BC-7A6E7F4D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09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847F7B7-3B73-492D-96B7-7310994D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8D6E86-6CA9-440E-A436-2D193EA6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3EC7DDC-B9C0-4129-A7D6-C131D23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1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FEAE22-8508-4482-93F5-DB4DBB0A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679772-D35E-49AA-8794-665CFE4A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5DB747D-B007-412F-BF5C-8E0E6921B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6DF5DA1-9CAB-463C-B75B-19D692AB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78B957-72C2-4A78-9F71-433D99C9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8412CD-3FE0-450D-9A84-EC797BA5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123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BE8FBF-F343-472A-B74C-F2A95F37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F939FDF-9B29-430A-9134-E15FF641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BE916D-557D-4F12-A0A4-40D2CCB0A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98D1CB-93FE-4B65-9D7B-EBC350A9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977A396-8A34-40E3-827E-AB0CF43B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9AB012E-5F27-48B5-9B3D-2F9A49FC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35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FFF7B60-380D-40D1-B101-4A5B1A11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5F348B-589E-4805-870D-3F32023EF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4CF1ED-AACD-475D-B836-D069E3E8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4B30-97FD-4511-9D0C-A76828C3525F}" type="datetimeFigureOut">
              <a:rPr lang="he-IL" smtClean="0"/>
              <a:t>ג'/טבת/תשפ"א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ED189A-7480-410C-A6CD-BB7892E70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C35D05-97CA-4DD0-9B97-6966A666B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04FD-DB21-46C2-8E56-13E76863F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7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קבוצה 68">
            <a:extLst>
              <a:ext uri="{FF2B5EF4-FFF2-40B4-BE49-F238E27FC236}">
                <a16:creationId xmlns:a16="http://schemas.microsoft.com/office/drawing/2014/main" id="{60851ED6-6EC0-410D-9988-75352CBB1A9C}"/>
              </a:ext>
            </a:extLst>
          </p:cNvPr>
          <p:cNvGrpSpPr/>
          <p:nvPr/>
        </p:nvGrpSpPr>
        <p:grpSpPr>
          <a:xfrm>
            <a:off x="3527425" y="0"/>
            <a:ext cx="5137150" cy="6858000"/>
            <a:chOff x="3527425" y="0"/>
            <a:chExt cx="5137150" cy="6858000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73B00837-43FB-45E2-83C0-C546DE907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7425" y="0"/>
              <a:ext cx="5137150" cy="6858000"/>
            </a:xfrm>
            <a:prstGeom prst="rect">
              <a:avLst/>
            </a:prstGeom>
          </p:spPr>
        </p:pic>
        <p:grpSp>
          <p:nvGrpSpPr>
            <p:cNvPr id="36" name="קבוצה 35">
              <a:extLst>
                <a:ext uri="{FF2B5EF4-FFF2-40B4-BE49-F238E27FC236}">
                  <a16:creationId xmlns:a16="http://schemas.microsoft.com/office/drawing/2014/main" id="{EB5B98F2-9164-46FB-A8EC-06D0C0E59CA0}"/>
                </a:ext>
              </a:extLst>
            </p:cNvPr>
            <p:cNvGrpSpPr/>
            <p:nvPr/>
          </p:nvGrpSpPr>
          <p:grpSpPr>
            <a:xfrm>
              <a:off x="4815841" y="3606801"/>
              <a:ext cx="955037" cy="1271223"/>
              <a:chOff x="4651588" y="3442427"/>
              <a:chExt cx="1352972" cy="1502646"/>
            </a:xfrm>
          </p:grpSpPr>
          <p:grpSp>
            <p:nvGrpSpPr>
              <p:cNvPr id="13" name="קבוצה 12">
                <a:extLst>
                  <a:ext uri="{FF2B5EF4-FFF2-40B4-BE49-F238E27FC236}">
                    <a16:creationId xmlns:a16="http://schemas.microsoft.com/office/drawing/2014/main" id="{36122094-FCB1-44EC-B084-2EA26561D1B5}"/>
                  </a:ext>
                </a:extLst>
              </p:cNvPr>
              <p:cNvGrpSpPr/>
              <p:nvPr/>
            </p:nvGrpSpPr>
            <p:grpSpPr>
              <a:xfrm>
                <a:off x="5151120" y="3759200"/>
                <a:ext cx="853440" cy="835320"/>
                <a:chOff x="2052320" y="417778"/>
                <a:chExt cx="1826661" cy="1382742"/>
              </a:xfrm>
            </p:grpSpPr>
            <p:cxnSp>
              <p:nvCxnSpPr>
                <p:cNvPr id="7" name="מחבר חץ ישר 6">
                  <a:extLst>
                    <a:ext uri="{FF2B5EF4-FFF2-40B4-BE49-F238E27FC236}">
                      <a16:creationId xmlns:a16="http://schemas.microsoft.com/office/drawing/2014/main" id="{FED70DE2-1022-4B2A-8FE6-3C69DF262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2320" y="1778001"/>
                  <a:ext cx="1826661" cy="22519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lg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מחבר חץ ישר 8">
                  <a:extLst>
                    <a:ext uri="{FF2B5EF4-FFF2-40B4-BE49-F238E27FC236}">
                      <a16:creationId xmlns:a16="http://schemas.microsoft.com/office/drawing/2014/main" id="{AB9369A1-4E4E-4617-960F-91E061250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4471" y="417778"/>
                  <a:ext cx="0" cy="1382742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sm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מחבר חץ ישר 10">
                  <a:extLst>
                    <a:ext uri="{FF2B5EF4-FFF2-40B4-BE49-F238E27FC236}">
                      <a16:creationId xmlns:a16="http://schemas.microsoft.com/office/drawing/2014/main" id="{CF4021A4-1EF4-414A-B1C1-4B3521E8F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52320" y="1107328"/>
                  <a:ext cx="1630947" cy="670676"/>
                </a:xfrm>
                <a:prstGeom prst="straightConnector1">
                  <a:avLst/>
                </a:prstGeom>
                <a:ln w="28575" cap="flat">
                  <a:solidFill>
                    <a:srgbClr val="FFC000"/>
                  </a:solidFill>
                  <a:prstDash val="dash"/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תיבת טקסט 11">
                    <a:extLst>
                      <a:ext uri="{FF2B5EF4-FFF2-40B4-BE49-F238E27FC236}">
                        <a16:creationId xmlns:a16="http://schemas.microsoft.com/office/drawing/2014/main" id="{D1E8B2FC-89CC-4B71-BB74-FC2288A2FC34}"/>
                      </a:ext>
                    </a:extLst>
                  </p:cNvPr>
                  <p:cNvSpPr txBox="1"/>
                  <p:nvPr/>
                </p:nvSpPr>
                <p:spPr>
                  <a:xfrm>
                    <a:off x="5367618" y="4544886"/>
                    <a:ext cx="355600" cy="40018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12" name="תיבת טקסט 11">
                    <a:extLst>
                      <a:ext uri="{FF2B5EF4-FFF2-40B4-BE49-F238E27FC236}">
                        <a16:creationId xmlns:a16="http://schemas.microsoft.com/office/drawing/2014/main" id="{D1E8B2FC-89CC-4B71-BB74-FC2288A2FC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7618" y="4544886"/>
                    <a:ext cx="355600" cy="4001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170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תיבת טקסט 33">
                    <a:extLst>
                      <a:ext uri="{FF2B5EF4-FFF2-40B4-BE49-F238E27FC236}">
                        <a16:creationId xmlns:a16="http://schemas.microsoft.com/office/drawing/2014/main" id="{C8950BAC-1889-4FA3-A18B-7ABEAC78DF6D}"/>
                      </a:ext>
                    </a:extLst>
                  </p:cNvPr>
                  <p:cNvSpPr txBox="1"/>
                  <p:nvPr/>
                </p:nvSpPr>
                <p:spPr>
                  <a:xfrm>
                    <a:off x="5474547" y="3782609"/>
                    <a:ext cx="355600" cy="40018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34" name="תיבת טקסט 33">
                    <a:extLst>
                      <a:ext uri="{FF2B5EF4-FFF2-40B4-BE49-F238E27FC236}">
                        <a16:creationId xmlns:a16="http://schemas.microsoft.com/office/drawing/2014/main" id="{C8950BAC-1889-4FA3-A18B-7ABEAC78DF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4547" y="3782609"/>
                    <a:ext cx="355600" cy="4001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9268" b="-5455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תיבת טקסט 34">
                    <a:extLst>
                      <a:ext uri="{FF2B5EF4-FFF2-40B4-BE49-F238E27FC236}">
                        <a16:creationId xmlns:a16="http://schemas.microsoft.com/office/drawing/2014/main" id="{E2CD12B1-7995-4784-B074-D5A821A495EB}"/>
                      </a:ext>
                    </a:extLst>
                  </p:cNvPr>
                  <p:cNvSpPr txBox="1"/>
                  <p:nvPr/>
                </p:nvSpPr>
                <p:spPr>
                  <a:xfrm>
                    <a:off x="4651588" y="3442427"/>
                    <a:ext cx="355600" cy="40018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35" name="תיבת טקסט 34">
                    <a:extLst>
                      <a:ext uri="{FF2B5EF4-FFF2-40B4-BE49-F238E27FC236}">
                        <a16:creationId xmlns:a16="http://schemas.microsoft.com/office/drawing/2014/main" id="{E2CD12B1-7995-4784-B074-D5A821A49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1588" y="3442427"/>
                    <a:ext cx="355600" cy="4001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4390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קבוצה 36">
              <a:extLst>
                <a:ext uri="{FF2B5EF4-FFF2-40B4-BE49-F238E27FC236}">
                  <a16:creationId xmlns:a16="http://schemas.microsoft.com/office/drawing/2014/main" id="{16AD8F55-6783-41C0-A3DA-663BFE86CDA6}"/>
                </a:ext>
              </a:extLst>
            </p:cNvPr>
            <p:cNvGrpSpPr/>
            <p:nvPr/>
          </p:nvGrpSpPr>
          <p:grpSpPr>
            <a:xfrm>
              <a:off x="7048877" y="3482179"/>
              <a:ext cx="1202617" cy="1493470"/>
              <a:chOff x="4844070" y="3502340"/>
              <a:chExt cx="1357194" cy="1473211"/>
            </a:xfrm>
          </p:grpSpPr>
          <p:grpSp>
            <p:nvGrpSpPr>
              <p:cNvPr id="38" name="קבוצה 37">
                <a:extLst>
                  <a:ext uri="{FF2B5EF4-FFF2-40B4-BE49-F238E27FC236}">
                    <a16:creationId xmlns:a16="http://schemas.microsoft.com/office/drawing/2014/main" id="{8AD739B8-53BE-4F4A-B9A9-7B2CAE9A52B3}"/>
                  </a:ext>
                </a:extLst>
              </p:cNvPr>
              <p:cNvGrpSpPr/>
              <p:nvPr/>
            </p:nvGrpSpPr>
            <p:grpSpPr>
              <a:xfrm>
                <a:off x="5151120" y="3759200"/>
                <a:ext cx="853440" cy="835320"/>
                <a:chOff x="2052320" y="417778"/>
                <a:chExt cx="1826661" cy="1382742"/>
              </a:xfrm>
            </p:grpSpPr>
            <p:cxnSp>
              <p:nvCxnSpPr>
                <p:cNvPr id="42" name="מחבר חץ ישר 41">
                  <a:extLst>
                    <a:ext uri="{FF2B5EF4-FFF2-40B4-BE49-F238E27FC236}">
                      <a16:creationId xmlns:a16="http://schemas.microsoft.com/office/drawing/2014/main" id="{21BB7F37-01DB-4B88-AFE7-CA9CA5DB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2320" y="1778001"/>
                  <a:ext cx="1826661" cy="22519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lg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מחבר חץ ישר 42">
                  <a:extLst>
                    <a:ext uri="{FF2B5EF4-FFF2-40B4-BE49-F238E27FC236}">
                      <a16:creationId xmlns:a16="http://schemas.microsoft.com/office/drawing/2014/main" id="{FF9D8AFE-76B6-4AFC-A20B-135DCFCD3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4471" y="417778"/>
                  <a:ext cx="0" cy="1382742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sm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מחבר חץ ישר 43">
                  <a:extLst>
                    <a:ext uri="{FF2B5EF4-FFF2-40B4-BE49-F238E27FC236}">
                      <a16:creationId xmlns:a16="http://schemas.microsoft.com/office/drawing/2014/main" id="{F635B5FA-6300-4094-9B25-8812D281E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52320" y="1107328"/>
                  <a:ext cx="1630947" cy="670676"/>
                </a:xfrm>
                <a:prstGeom prst="straightConnector1">
                  <a:avLst/>
                </a:prstGeom>
                <a:ln w="28575" cap="flat">
                  <a:solidFill>
                    <a:srgbClr val="FFC000"/>
                  </a:solidFill>
                  <a:prstDash val="dash"/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תיבת טקסט 38">
                    <a:extLst>
                      <a:ext uri="{FF2B5EF4-FFF2-40B4-BE49-F238E27FC236}">
                        <a16:creationId xmlns:a16="http://schemas.microsoft.com/office/drawing/2014/main" id="{111F16BA-0DC9-40AC-85EF-E246376AFAE8}"/>
                      </a:ext>
                    </a:extLst>
                  </p:cNvPr>
                  <p:cNvSpPr txBox="1"/>
                  <p:nvPr/>
                </p:nvSpPr>
                <p:spPr>
                  <a:xfrm>
                    <a:off x="5839931" y="4575364"/>
                    <a:ext cx="355600" cy="40018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39" name="תיבת טקסט 38">
                    <a:extLst>
                      <a:ext uri="{FF2B5EF4-FFF2-40B4-BE49-F238E27FC236}">
                        <a16:creationId xmlns:a16="http://schemas.microsoft.com/office/drawing/2014/main" id="{111F16BA-0DC9-40AC-85EF-E246376AFA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9931" y="4575364"/>
                    <a:ext cx="355600" cy="4001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769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תיבת טקסט 39">
                    <a:extLst>
                      <a:ext uri="{FF2B5EF4-FFF2-40B4-BE49-F238E27FC236}">
                        <a16:creationId xmlns:a16="http://schemas.microsoft.com/office/drawing/2014/main" id="{37F83E42-3203-4CD7-9C21-4B1AB39F84E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664" y="4076145"/>
                    <a:ext cx="355600" cy="40018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40" name="תיבת טקסט 39">
                    <a:extLst>
                      <a:ext uri="{FF2B5EF4-FFF2-40B4-BE49-F238E27FC236}">
                        <a16:creationId xmlns:a16="http://schemas.microsoft.com/office/drawing/2014/main" id="{37F83E42-3203-4CD7-9C21-4B1AB39F84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664" y="4076145"/>
                    <a:ext cx="355600" cy="4001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846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תיבת טקסט 40">
                    <a:extLst>
                      <a:ext uri="{FF2B5EF4-FFF2-40B4-BE49-F238E27FC236}">
                        <a16:creationId xmlns:a16="http://schemas.microsoft.com/office/drawing/2014/main" id="{5C1DD737-C0DE-47BF-BB6F-D52B7DFE8387}"/>
                      </a:ext>
                    </a:extLst>
                  </p:cNvPr>
                  <p:cNvSpPr txBox="1"/>
                  <p:nvPr/>
                </p:nvSpPr>
                <p:spPr>
                  <a:xfrm>
                    <a:off x="4844070" y="3502340"/>
                    <a:ext cx="355600" cy="40018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41" name="תיבת טקסט 40">
                    <a:extLst>
                      <a:ext uri="{FF2B5EF4-FFF2-40B4-BE49-F238E27FC236}">
                        <a16:creationId xmlns:a16="http://schemas.microsoft.com/office/drawing/2014/main" id="{5C1DD737-C0DE-47BF-BB6F-D52B7DFE83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4070" y="3502340"/>
                    <a:ext cx="355600" cy="4001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קבוצה 52">
              <a:extLst>
                <a:ext uri="{FF2B5EF4-FFF2-40B4-BE49-F238E27FC236}">
                  <a16:creationId xmlns:a16="http://schemas.microsoft.com/office/drawing/2014/main" id="{67E27941-4DEB-44A9-8798-ABA0B6EBAC3A}"/>
                </a:ext>
              </a:extLst>
            </p:cNvPr>
            <p:cNvGrpSpPr/>
            <p:nvPr/>
          </p:nvGrpSpPr>
          <p:grpSpPr>
            <a:xfrm>
              <a:off x="6646990" y="2108734"/>
              <a:ext cx="1458032" cy="1198562"/>
              <a:chOff x="4185093" y="3564345"/>
              <a:chExt cx="2065549" cy="1416757"/>
            </a:xfrm>
          </p:grpSpPr>
          <p:grpSp>
            <p:nvGrpSpPr>
              <p:cNvPr id="54" name="קבוצה 53">
                <a:extLst>
                  <a:ext uri="{FF2B5EF4-FFF2-40B4-BE49-F238E27FC236}">
                    <a16:creationId xmlns:a16="http://schemas.microsoft.com/office/drawing/2014/main" id="{4991A380-91FB-48F0-8E82-108A6B9B722D}"/>
                  </a:ext>
                </a:extLst>
              </p:cNvPr>
              <p:cNvGrpSpPr/>
              <p:nvPr/>
            </p:nvGrpSpPr>
            <p:grpSpPr>
              <a:xfrm>
                <a:off x="5151120" y="3759200"/>
                <a:ext cx="853440" cy="835320"/>
                <a:chOff x="2052320" y="417778"/>
                <a:chExt cx="1826661" cy="1382742"/>
              </a:xfrm>
            </p:grpSpPr>
            <p:cxnSp>
              <p:nvCxnSpPr>
                <p:cNvPr id="58" name="מחבר חץ ישר 57">
                  <a:extLst>
                    <a:ext uri="{FF2B5EF4-FFF2-40B4-BE49-F238E27FC236}">
                      <a16:creationId xmlns:a16="http://schemas.microsoft.com/office/drawing/2014/main" id="{CF49F2BB-D7F0-4B00-920B-B81BE02BF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2320" y="1778001"/>
                  <a:ext cx="1826661" cy="22519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lg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מחבר חץ ישר 58">
                  <a:extLst>
                    <a:ext uri="{FF2B5EF4-FFF2-40B4-BE49-F238E27FC236}">
                      <a16:creationId xmlns:a16="http://schemas.microsoft.com/office/drawing/2014/main" id="{075EAD61-FE91-42B3-B78A-40E472006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4471" y="417778"/>
                  <a:ext cx="0" cy="1382742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sm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מחבר חץ ישר 59">
                  <a:extLst>
                    <a:ext uri="{FF2B5EF4-FFF2-40B4-BE49-F238E27FC236}">
                      <a16:creationId xmlns:a16="http://schemas.microsoft.com/office/drawing/2014/main" id="{C10FD9D8-62FD-482A-9ECD-B98390CC9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52320" y="1107328"/>
                  <a:ext cx="1630947" cy="670676"/>
                </a:xfrm>
                <a:prstGeom prst="straightConnector1">
                  <a:avLst/>
                </a:prstGeom>
                <a:ln w="28575" cap="flat">
                  <a:solidFill>
                    <a:srgbClr val="FFC000"/>
                  </a:solidFill>
                  <a:prstDash val="dash"/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תיבת טקסט 54">
                    <a:extLst>
                      <a:ext uri="{FF2B5EF4-FFF2-40B4-BE49-F238E27FC236}">
                        <a16:creationId xmlns:a16="http://schemas.microsoft.com/office/drawing/2014/main" id="{50B1CF60-EC4A-40FB-A226-40CB3507AF6B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2" y="4580915"/>
                    <a:ext cx="355600" cy="40018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55" name="תיבת טקסט 54">
                    <a:extLst>
                      <a:ext uri="{FF2B5EF4-FFF2-40B4-BE49-F238E27FC236}">
                        <a16:creationId xmlns:a16="http://schemas.microsoft.com/office/drawing/2014/main" id="{50B1CF60-EC4A-40FB-A226-40CB3507AF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042" y="4580915"/>
                    <a:ext cx="355600" cy="4001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38095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תיבת טקסט 55">
                    <a:extLst>
                      <a:ext uri="{FF2B5EF4-FFF2-40B4-BE49-F238E27FC236}">
                        <a16:creationId xmlns:a16="http://schemas.microsoft.com/office/drawing/2014/main" id="{D5B620FE-E196-48BA-A7B8-C54EE1E8D3EF}"/>
                      </a:ext>
                    </a:extLst>
                  </p:cNvPr>
                  <p:cNvSpPr txBox="1"/>
                  <p:nvPr/>
                </p:nvSpPr>
                <p:spPr>
                  <a:xfrm>
                    <a:off x="5854431" y="4034637"/>
                    <a:ext cx="355600" cy="40018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56" name="תיבת טקסט 55">
                    <a:extLst>
                      <a:ext uri="{FF2B5EF4-FFF2-40B4-BE49-F238E27FC236}">
                        <a16:creationId xmlns:a16="http://schemas.microsoft.com/office/drawing/2014/main" id="{D5B620FE-E196-48BA-A7B8-C54EE1E8D3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4431" y="4034637"/>
                    <a:ext cx="355600" cy="4001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41463" b="-535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תיבת טקסט 56">
                    <a:extLst>
                      <a:ext uri="{FF2B5EF4-FFF2-40B4-BE49-F238E27FC236}">
                        <a16:creationId xmlns:a16="http://schemas.microsoft.com/office/drawing/2014/main" id="{853A8812-5546-4199-9F2B-2975055919FE}"/>
                      </a:ext>
                    </a:extLst>
                  </p:cNvPr>
                  <p:cNvSpPr txBox="1"/>
                  <p:nvPr/>
                </p:nvSpPr>
                <p:spPr>
                  <a:xfrm>
                    <a:off x="4185093" y="3564345"/>
                    <a:ext cx="355600" cy="691232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  <a:p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57" name="תיבת טקסט 56">
                    <a:extLst>
                      <a:ext uri="{FF2B5EF4-FFF2-40B4-BE49-F238E27FC236}">
                        <a16:creationId xmlns:a16="http://schemas.microsoft.com/office/drawing/2014/main" id="{853A8812-5546-4199-9F2B-2975055919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5093" y="3564345"/>
                    <a:ext cx="355600" cy="6912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26190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קבוצה 60">
              <a:extLst>
                <a:ext uri="{FF2B5EF4-FFF2-40B4-BE49-F238E27FC236}">
                  <a16:creationId xmlns:a16="http://schemas.microsoft.com/office/drawing/2014/main" id="{830036C6-60B4-4D7E-B8B2-3E262EE2ED17}"/>
                </a:ext>
              </a:extLst>
            </p:cNvPr>
            <p:cNvGrpSpPr/>
            <p:nvPr/>
          </p:nvGrpSpPr>
          <p:grpSpPr>
            <a:xfrm>
              <a:off x="6984448" y="1066437"/>
              <a:ext cx="1189954" cy="1065517"/>
              <a:chOff x="4656715" y="3637146"/>
              <a:chExt cx="1685772" cy="1259492"/>
            </a:xfrm>
          </p:grpSpPr>
          <p:grpSp>
            <p:nvGrpSpPr>
              <p:cNvPr id="62" name="קבוצה 61">
                <a:extLst>
                  <a:ext uri="{FF2B5EF4-FFF2-40B4-BE49-F238E27FC236}">
                    <a16:creationId xmlns:a16="http://schemas.microsoft.com/office/drawing/2014/main" id="{AC56AB5F-1CE1-488C-A965-7C8100F6FCCC}"/>
                  </a:ext>
                </a:extLst>
              </p:cNvPr>
              <p:cNvGrpSpPr/>
              <p:nvPr/>
            </p:nvGrpSpPr>
            <p:grpSpPr>
              <a:xfrm>
                <a:off x="5151120" y="3759200"/>
                <a:ext cx="853440" cy="835320"/>
                <a:chOff x="2052320" y="417778"/>
                <a:chExt cx="1826661" cy="1382742"/>
              </a:xfrm>
            </p:grpSpPr>
            <p:cxnSp>
              <p:nvCxnSpPr>
                <p:cNvPr id="66" name="מחבר חץ ישר 65">
                  <a:extLst>
                    <a:ext uri="{FF2B5EF4-FFF2-40B4-BE49-F238E27FC236}">
                      <a16:creationId xmlns:a16="http://schemas.microsoft.com/office/drawing/2014/main" id="{AA1372E1-78DA-40CE-BF01-F83C4F116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2320" y="1778001"/>
                  <a:ext cx="1826661" cy="22519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lg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מחבר חץ ישר 66">
                  <a:extLst>
                    <a:ext uri="{FF2B5EF4-FFF2-40B4-BE49-F238E27FC236}">
                      <a16:creationId xmlns:a16="http://schemas.microsoft.com/office/drawing/2014/main" id="{87AE0A22-EF77-46D9-B98B-CD002E445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4471" y="417778"/>
                  <a:ext cx="0" cy="1382742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sm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תיבת טקסט 62">
                    <a:extLst>
                      <a:ext uri="{FF2B5EF4-FFF2-40B4-BE49-F238E27FC236}">
                        <a16:creationId xmlns:a16="http://schemas.microsoft.com/office/drawing/2014/main" id="{4417DB80-0A66-4E05-95EB-C99582071E22}"/>
                      </a:ext>
                    </a:extLst>
                  </p:cNvPr>
                  <p:cNvSpPr txBox="1"/>
                  <p:nvPr/>
                </p:nvSpPr>
                <p:spPr>
                  <a:xfrm>
                    <a:off x="5986887" y="4496451"/>
                    <a:ext cx="355600" cy="40018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63" name="תיבת טקסט 62">
                    <a:extLst>
                      <a:ext uri="{FF2B5EF4-FFF2-40B4-BE49-F238E27FC236}">
                        <a16:creationId xmlns:a16="http://schemas.microsoft.com/office/drawing/2014/main" id="{4417DB80-0A66-4E05-95EB-C99582071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6887" y="4496451"/>
                    <a:ext cx="355600" cy="4001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4146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תיבת טקסט 64">
                    <a:extLst>
                      <a:ext uri="{FF2B5EF4-FFF2-40B4-BE49-F238E27FC236}">
                        <a16:creationId xmlns:a16="http://schemas.microsoft.com/office/drawing/2014/main" id="{FBFDEFDA-F790-4DAE-B94C-605E7EB19D42}"/>
                      </a:ext>
                    </a:extLst>
                  </p:cNvPr>
                  <p:cNvSpPr txBox="1"/>
                  <p:nvPr/>
                </p:nvSpPr>
                <p:spPr>
                  <a:xfrm>
                    <a:off x="4656715" y="3637146"/>
                    <a:ext cx="355600" cy="40018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65" name="תיבת טקסט 64">
                    <a:extLst>
                      <a:ext uri="{FF2B5EF4-FFF2-40B4-BE49-F238E27FC236}">
                        <a16:creationId xmlns:a16="http://schemas.microsoft.com/office/drawing/2014/main" id="{FBFDEFDA-F790-4DAE-B94C-605E7EB19D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6715" y="3637146"/>
                    <a:ext cx="355600" cy="4001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6829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0" name="אליפסה 69">
            <a:extLst>
              <a:ext uri="{FF2B5EF4-FFF2-40B4-BE49-F238E27FC236}">
                <a16:creationId xmlns:a16="http://schemas.microsoft.com/office/drawing/2014/main" id="{7251B538-8F99-4CF8-A091-6EEFB7E5F571}"/>
              </a:ext>
            </a:extLst>
          </p:cNvPr>
          <p:cNvSpPr/>
          <p:nvPr/>
        </p:nvSpPr>
        <p:spPr>
          <a:xfrm>
            <a:off x="7229347" y="1802278"/>
            <a:ext cx="177143" cy="136664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3B00837-43FB-45E2-83C0-C546DE90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25" y="0"/>
            <a:ext cx="5137150" cy="6858000"/>
          </a:xfrm>
          <a:prstGeom prst="rect">
            <a:avLst/>
          </a:prstGeom>
        </p:spPr>
      </p:pic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EB5B98F2-9164-46FB-A8EC-06D0C0E59CA0}"/>
              </a:ext>
            </a:extLst>
          </p:cNvPr>
          <p:cNvGrpSpPr/>
          <p:nvPr/>
        </p:nvGrpSpPr>
        <p:grpSpPr>
          <a:xfrm>
            <a:off x="4815841" y="3606801"/>
            <a:ext cx="955037" cy="1271223"/>
            <a:chOff x="4651588" y="3442427"/>
            <a:chExt cx="1352972" cy="1502646"/>
          </a:xfrm>
        </p:grpSpPr>
        <p:grpSp>
          <p:nvGrpSpPr>
            <p:cNvPr id="13" name="קבוצה 12">
              <a:extLst>
                <a:ext uri="{FF2B5EF4-FFF2-40B4-BE49-F238E27FC236}">
                  <a16:creationId xmlns:a16="http://schemas.microsoft.com/office/drawing/2014/main" id="{36122094-FCB1-44EC-B084-2EA26561D1B5}"/>
                </a:ext>
              </a:extLst>
            </p:cNvPr>
            <p:cNvGrpSpPr/>
            <p:nvPr/>
          </p:nvGrpSpPr>
          <p:grpSpPr>
            <a:xfrm>
              <a:off x="5151120" y="3759200"/>
              <a:ext cx="853440" cy="835320"/>
              <a:chOff x="2052320" y="417778"/>
              <a:chExt cx="1826661" cy="1382742"/>
            </a:xfrm>
          </p:grpSpPr>
          <p:cxnSp>
            <p:nvCxnSpPr>
              <p:cNvPr id="7" name="מחבר חץ ישר 6">
                <a:extLst>
                  <a:ext uri="{FF2B5EF4-FFF2-40B4-BE49-F238E27FC236}">
                    <a16:creationId xmlns:a16="http://schemas.microsoft.com/office/drawing/2014/main" id="{FED70DE2-1022-4B2A-8FE6-3C69DF262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320" y="1778001"/>
                <a:ext cx="1826661" cy="2251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lg" len="med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מחבר חץ ישר 8">
                <a:extLst>
                  <a:ext uri="{FF2B5EF4-FFF2-40B4-BE49-F238E27FC236}">
                    <a16:creationId xmlns:a16="http://schemas.microsoft.com/office/drawing/2014/main" id="{AB9369A1-4E4E-4617-960F-91E061250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4471" y="417778"/>
                <a:ext cx="0" cy="13827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sm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חץ ישר 10">
                <a:extLst>
                  <a:ext uri="{FF2B5EF4-FFF2-40B4-BE49-F238E27FC236}">
                    <a16:creationId xmlns:a16="http://schemas.microsoft.com/office/drawing/2014/main" id="{CF4021A4-1EF4-414A-B1C1-4B3521E8FB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2320" y="1107328"/>
                <a:ext cx="1630947" cy="670676"/>
              </a:xfrm>
              <a:prstGeom prst="straightConnector1">
                <a:avLst/>
              </a:prstGeom>
              <a:ln w="28575" cap="flat">
                <a:solidFill>
                  <a:srgbClr val="FFC000"/>
                </a:solidFill>
                <a:prstDash val="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D1E8B2FC-89CC-4B71-BB74-FC2288A2FC34}"/>
                    </a:ext>
                  </a:extLst>
                </p:cNvPr>
                <p:cNvSpPr txBox="1"/>
                <p:nvPr/>
              </p:nvSpPr>
              <p:spPr>
                <a:xfrm>
                  <a:off x="5367618" y="4544886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D1E8B2FC-89CC-4B71-BB74-FC2288A2F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618" y="4544886"/>
                  <a:ext cx="355600" cy="400187"/>
                </a:xfrm>
                <a:prstGeom prst="rect">
                  <a:avLst/>
                </a:prstGeom>
                <a:blipFill>
                  <a:blip r:embed="rId3"/>
                  <a:stretch>
                    <a:fillRect r="-3170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C8950BAC-1889-4FA3-A18B-7ABEAC78DF6D}"/>
                    </a:ext>
                  </a:extLst>
                </p:cNvPr>
                <p:cNvSpPr txBox="1"/>
                <p:nvPr/>
              </p:nvSpPr>
              <p:spPr>
                <a:xfrm>
                  <a:off x="5474547" y="3782609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C8950BAC-1889-4FA3-A18B-7ABEAC78D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547" y="3782609"/>
                  <a:ext cx="355600" cy="400187"/>
                </a:xfrm>
                <a:prstGeom prst="rect">
                  <a:avLst/>
                </a:prstGeom>
                <a:blipFill>
                  <a:blip r:embed="rId4"/>
                  <a:stretch>
                    <a:fillRect r="-29268" b="-545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תיבת טקסט 34">
                  <a:extLst>
                    <a:ext uri="{FF2B5EF4-FFF2-40B4-BE49-F238E27FC236}">
                      <a16:creationId xmlns:a16="http://schemas.microsoft.com/office/drawing/2014/main" id="{E2CD12B1-7995-4784-B074-D5A821A495EB}"/>
                    </a:ext>
                  </a:extLst>
                </p:cNvPr>
                <p:cNvSpPr txBox="1"/>
                <p:nvPr/>
              </p:nvSpPr>
              <p:spPr>
                <a:xfrm>
                  <a:off x="4651588" y="3442427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35" name="תיבת טקסט 34">
                  <a:extLst>
                    <a:ext uri="{FF2B5EF4-FFF2-40B4-BE49-F238E27FC236}">
                      <a16:creationId xmlns:a16="http://schemas.microsoft.com/office/drawing/2014/main" id="{E2CD12B1-7995-4784-B074-D5A821A49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588" y="3442427"/>
                  <a:ext cx="355600" cy="400187"/>
                </a:xfrm>
                <a:prstGeom prst="rect">
                  <a:avLst/>
                </a:prstGeom>
                <a:blipFill>
                  <a:blip r:embed="rId5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16AD8F55-6783-41C0-A3DA-663BFE86CDA6}"/>
              </a:ext>
            </a:extLst>
          </p:cNvPr>
          <p:cNvGrpSpPr/>
          <p:nvPr/>
        </p:nvGrpSpPr>
        <p:grpSpPr>
          <a:xfrm>
            <a:off x="7048877" y="3482179"/>
            <a:ext cx="1202617" cy="1493470"/>
            <a:chOff x="4844070" y="3502340"/>
            <a:chExt cx="1357194" cy="1473211"/>
          </a:xfrm>
        </p:grpSpPr>
        <p:grpSp>
          <p:nvGrpSpPr>
            <p:cNvPr id="38" name="קבוצה 37">
              <a:extLst>
                <a:ext uri="{FF2B5EF4-FFF2-40B4-BE49-F238E27FC236}">
                  <a16:creationId xmlns:a16="http://schemas.microsoft.com/office/drawing/2014/main" id="{8AD739B8-53BE-4F4A-B9A9-7B2CAE9A52B3}"/>
                </a:ext>
              </a:extLst>
            </p:cNvPr>
            <p:cNvGrpSpPr/>
            <p:nvPr/>
          </p:nvGrpSpPr>
          <p:grpSpPr>
            <a:xfrm>
              <a:off x="5151120" y="3759200"/>
              <a:ext cx="853440" cy="835320"/>
              <a:chOff x="2052320" y="417778"/>
              <a:chExt cx="1826661" cy="1382742"/>
            </a:xfrm>
          </p:grpSpPr>
          <p:cxnSp>
            <p:nvCxnSpPr>
              <p:cNvPr id="42" name="מחבר חץ ישר 41">
                <a:extLst>
                  <a:ext uri="{FF2B5EF4-FFF2-40B4-BE49-F238E27FC236}">
                    <a16:creationId xmlns:a16="http://schemas.microsoft.com/office/drawing/2014/main" id="{21BB7F37-01DB-4B88-AFE7-CA9CA5DB2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320" y="1778001"/>
                <a:ext cx="1826661" cy="2251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lg" len="med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מחבר חץ ישר 42">
                <a:extLst>
                  <a:ext uri="{FF2B5EF4-FFF2-40B4-BE49-F238E27FC236}">
                    <a16:creationId xmlns:a16="http://schemas.microsoft.com/office/drawing/2014/main" id="{FF9D8AFE-76B6-4AFC-A20B-135DCFCD3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4471" y="417778"/>
                <a:ext cx="0" cy="13827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sm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חץ ישר 43">
                <a:extLst>
                  <a:ext uri="{FF2B5EF4-FFF2-40B4-BE49-F238E27FC236}">
                    <a16:creationId xmlns:a16="http://schemas.microsoft.com/office/drawing/2014/main" id="{F635B5FA-6300-4094-9B25-8812D281E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2320" y="1107328"/>
                <a:ext cx="1630947" cy="670676"/>
              </a:xfrm>
              <a:prstGeom prst="straightConnector1">
                <a:avLst/>
              </a:prstGeom>
              <a:ln w="28575" cap="flat">
                <a:solidFill>
                  <a:srgbClr val="FFC000"/>
                </a:solidFill>
                <a:prstDash val="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111F16BA-0DC9-40AC-85EF-E246376AFAE8}"/>
                    </a:ext>
                  </a:extLst>
                </p:cNvPr>
                <p:cNvSpPr txBox="1"/>
                <p:nvPr/>
              </p:nvSpPr>
              <p:spPr>
                <a:xfrm>
                  <a:off x="5839931" y="4575364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111F16BA-0DC9-40AC-85EF-E246376AF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931" y="4575364"/>
                  <a:ext cx="355600" cy="400187"/>
                </a:xfrm>
                <a:prstGeom prst="rect">
                  <a:avLst/>
                </a:prstGeom>
                <a:blipFill>
                  <a:blip r:embed="rId6"/>
                  <a:stretch>
                    <a:fillRect r="-57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תיבת טקסט 39">
                  <a:extLst>
                    <a:ext uri="{FF2B5EF4-FFF2-40B4-BE49-F238E27FC236}">
                      <a16:creationId xmlns:a16="http://schemas.microsoft.com/office/drawing/2014/main" id="{37F83E42-3203-4CD7-9C21-4B1AB39F84E6}"/>
                    </a:ext>
                  </a:extLst>
                </p:cNvPr>
                <p:cNvSpPr txBox="1"/>
                <p:nvPr/>
              </p:nvSpPr>
              <p:spPr>
                <a:xfrm>
                  <a:off x="5845664" y="4076145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40" name="תיבת טקסט 39">
                  <a:extLst>
                    <a:ext uri="{FF2B5EF4-FFF2-40B4-BE49-F238E27FC236}">
                      <a16:creationId xmlns:a16="http://schemas.microsoft.com/office/drawing/2014/main" id="{37F83E42-3203-4CD7-9C21-4B1AB39F8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664" y="4076145"/>
                  <a:ext cx="355600" cy="400187"/>
                </a:xfrm>
                <a:prstGeom prst="rect">
                  <a:avLst/>
                </a:prstGeom>
                <a:blipFill>
                  <a:blip r:embed="rId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תיבת טקסט 40">
                  <a:extLst>
                    <a:ext uri="{FF2B5EF4-FFF2-40B4-BE49-F238E27FC236}">
                      <a16:creationId xmlns:a16="http://schemas.microsoft.com/office/drawing/2014/main" id="{5C1DD737-C0DE-47BF-BB6F-D52B7DFE8387}"/>
                    </a:ext>
                  </a:extLst>
                </p:cNvPr>
                <p:cNvSpPr txBox="1"/>
                <p:nvPr/>
              </p:nvSpPr>
              <p:spPr>
                <a:xfrm>
                  <a:off x="4844070" y="3502340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41" name="תיבת טקסט 40">
                  <a:extLst>
                    <a:ext uri="{FF2B5EF4-FFF2-40B4-BE49-F238E27FC236}">
                      <a16:creationId xmlns:a16="http://schemas.microsoft.com/office/drawing/2014/main" id="{5C1DD737-C0DE-47BF-BB6F-D52B7DFE8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070" y="3502340"/>
                  <a:ext cx="355600" cy="4001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67E27941-4DEB-44A9-8798-ABA0B6EBAC3A}"/>
              </a:ext>
            </a:extLst>
          </p:cNvPr>
          <p:cNvGrpSpPr/>
          <p:nvPr/>
        </p:nvGrpSpPr>
        <p:grpSpPr>
          <a:xfrm>
            <a:off x="6919674" y="2354942"/>
            <a:ext cx="1171096" cy="1202994"/>
            <a:chOff x="4591586" y="3559106"/>
            <a:chExt cx="1659056" cy="1421996"/>
          </a:xfrm>
        </p:grpSpPr>
        <p:grpSp>
          <p:nvGrpSpPr>
            <p:cNvPr id="54" name="קבוצה 53">
              <a:extLst>
                <a:ext uri="{FF2B5EF4-FFF2-40B4-BE49-F238E27FC236}">
                  <a16:creationId xmlns:a16="http://schemas.microsoft.com/office/drawing/2014/main" id="{4991A380-91FB-48F0-8E82-108A6B9B722D}"/>
                </a:ext>
              </a:extLst>
            </p:cNvPr>
            <p:cNvGrpSpPr/>
            <p:nvPr/>
          </p:nvGrpSpPr>
          <p:grpSpPr>
            <a:xfrm>
              <a:off x="5151120" y="3759200"/>
              <a:ext cx="853440" cy="835320"/>
              <a:chOff x="2052320" y="417778"/>
              <a:chExt cx="1826661" cy="1382742"/>
            </a:xfrm>
          </p:grpSpPr>
          <p:cxnSp>
            <p:nvCxnSpPr>
              <p:cNvPr id="58" name="מחבר חץ ישר 57">
                <a:extLst>
                  <a:ext uri="{FF2B5EF4-FFF2-40B4-BE49-F238E27FC236}">
                    <a16:creationId xmlns:a16="http://schemas.microsoft.com/office/drawing/2014/main" id="{CF49F2BB-D7F0-4B00-920B-B81BE02BF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320" y="1778001"/>
                <a:ext cx="1826661" cy="2251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lg" len="med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מחבר חץ ישר 58">
                <a:extLst>
                  <a:ext uri="{FF2B5EF4-FFF2-40B4-BE49-F238E27FC236}">
                    <a16:creationId xmlns:a16="http://schemas.microsoft.com/office/drawing/2014/main" id="{075EAD61-FE91-42B3-B78A-40E472006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4471" y="417778"/>
                <a:ext cx="0" cy="13827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sm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מחבר חץ ישר 59">
                <a:extLst>
                  <a:ext uri="{FF2B5EF4-FFF2-40B4-BE49-F238E27FC236}">
                    <a16:creationId xmlns:a16="http://schemas.microsoft.com/office/drawing/2014/main" id="{C10FD9D8-62FD-482A-9ECD-B98390CC93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2320" y="1107328"/>
                <a:ext cx="1630947" cy="670676"/>
              </a:xfrm>
              <a:prstGeom prst="straightConnector1">
                <a:avLst/>
              </a:prstGeom>
              <a:ln w="28575" cap="flat">
                <a:solidFill>
                  <a:srgbClr val="FFC000"/>
                </a:solidFill>
                <a:prstDash val="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תיבת טקסט 54">
                  <a:extLst>
                    <a:ext uri="{FF2B5EF4-FFF2-40B4-BE49-F238E27FC236}">
                      <a16:creationId xmlns:a16="http://schemas.microsoft.com/office/drawing/2014/main" id="{50B1CF60-EC4A-40FB-A226-40CB3507AF6B}"/>
                    </a:ext>
                  </a:extLst>
                </p:cNvPr>
                <p:cNvSpPr txBox="1"/>
                <p:nvPr/>
              </p:nvSpPr>
              <p:spPr>
                <a:xfrm>
                  <a:off x="5895042" y="4580915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55" name="תיבת טקסט 54">
                  <a:extLst>
                    <a:ext uri="{FF2B5EF4-FFF2-40B4-BE49-F238E27FC236}">
                      <a16:creationId xmlns:a16="http://schemas.microsoft.com/office/drawing/2014/main" id="{50B1CF60-EC4A-40FB-A226-40CB3507A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042" y="4580915"/>
                  <a:ext cx="355600" cy="400187"/>
                </a:xfrm>
                <a:prstGeom prst="rect">
                  <a:avLst/>
                </a:prstGeom>
                <a:blipFill>
                  <a:blip r:embed="rId9"/>
                  <a:stretch>
                    <a:fillRect r="-3414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תיבת טקסט 55">
                  <a:extLst>
                    <a:ext uri="{FF2B5EF4-FFF2-40B4-BE49-F238E27FC236}">
                      <a16:creationId xmlns:a16="http://schemas.microsoft.com/office/drawing/2014/main" id="{D5B620FE-E196-48BA-A7B8-C54EE1E8D3EF}"/>
                    </a:ext>
                  </a:extLst>
                </p:cNvPr>
                <p:cNvSpPr txBox="1"/>
                <p:nvPr/>
              </p:nvSpPr>
              <p:spPr>
                <a:xfrm>
                  <a:off x="5460547" y="3833042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56" name="תיבת טקסט 55">
                  <a:extLst>
                    <a:ext uri="{FF2B5EF4-FFF2-40B4-BE49-F238E27FC236}">
                      <a16:creationId xmlns:a16="http://schemas.microsoft.com/office/drawing/2014/main" id="{D5B620FE-E196-48BA-A7B8-C54EE1E8D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547" y="3833042"/>
                  <a:ext cx="355600" cy="400187"/>
                </a:xfrm>
                <a:prstGeom prst="rect">
                  <a:avLst/>
                </a:prstGeom>
                <a:blipFill>
                  <a:blip r:embed="rId10"/>
                  <a:stretch>
                    <a:fillRect r="-31707" b="-535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תיבת טקסט 56">
                  <a:extLst>
                    <a:ext uri="{FF2B5EF4-FFF2-40B4-BE49-F238E27FC236}">
                      <a16:creationId xmlns:a16="http://schemas.microsoft.com/office/drawing/2014/main" id="{853A8812-5546-4199-9F2B-2975055919FE}"/>
                    </a:ext>
                  </a:extLst>
                </p:cNvPr>
                <p:cNvSpPr txBox="1"/>
                <p:nvPr/>
              </p:nvSpPr>
              <p:spPr>
                <a:xfrm>
                  <a:off x="4591586" y="3559106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57" name="תיבת טקסט 56">
                  <a:extLst>
                    <a:ext uri="{FF2B5EF4-FFF2-40B4-BE49-F238E27FC236}">
                      <a16:creationId xmlns:a16="http://schemas.microsoft.com/office/drawing/2014/main" id="{853A8812-5546-4199-9F2B-297505591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1586" y="3559106"/>
                  <a:ext cx="355600" cy="400187"/>
                </a:xfrm>
                <a:prstGeom prst="rect">
                  <a:avLst/>
                </a:prstGeom>
                <a:blipFill>
                  <a:blip r:embed="rId11"/>
                  <a:stretch>
                    <a:fillRect r="-2682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541FD-8FA6-4AF8-82D4-10AA2D75505A}"/>
              </a:ext>
            </a:extLst>
          </p:cNvPr>
          <p:cNvGrpSpPr/>
          <p:nvPr/>
        </p:nvGrpSpPr>
        <p:grpSpPr>
          <a:xfrm>
            <a:off x="6778307" y="1266445"/>
            <a:ext cx="1161712" cy="1148757"/>
            <a:chOff x="6774154" y="995031"/>
            <a:chExt cx="1161712" cy="1148757"/>
          </a:xfrm>
        </p:grpSpPr>
        <p:grpSp>
          <p:nvGrpSpPr>
            <p:cNvPr id="61" name="קבוצה 60">
              <a:extLst>
                <a:ext uri="{FF2B5EF4-FFF2-40B4-BE49-F238E27FC236}">
                  <a16:creationId xmlns:a16="http://schemas.microsoft.com/office/drawing/2014/main" id="{830036C6-60B4-4D7E-B8B2-3E262EE2ED17}"/>
                </a:ext>
              </a:extLst>
            </p:cNvPr>
            <p:cNvGrpSpPr/>
            <p:nvPr/>
          </p:nvGrpSpPr>
          <p:grpSpPr>
            <a:xfrm>
              <a:off x="6774154" y="995031"/>
              <a:ext cx="1161712" cy="1148757"/>
              <a:chOff x="4358798" y="3552740"/>
              <a:chExt cx="1645762" cy="1357885"/>
            </a:xfrm>
          </p:grpSpPr>
          <p:grpSp>
            <p:nvGrpSpPr>
              <p:cNvPr id="62" name="קבוצה 61">
                <a:extLst>
                  <a:ext uri="{FF2B5EF4-FFF2-40B4-BE49-F238E27FC236}">
                    <a16:creationId xmlns:a16="http://schemas.microsoft.com/office/drawing/2014/main" id="{AC56AB5F-1CE1-488C-A965-7C8100F6FCCC}"/>
                  </a:ext>
                </a:extLst>
              </p:cNvPr>
              <p:cNvGrpSpPr/>
              <p:nvPr/>
            </p:nvGrpSpPr>
            <p:grpSpPr>
              <a:xfrm>
                <a:off x="5151120" y="3759200"/>
                <a:ext cx="853440" cy="835320"/>
                <a:chOff x="2052320" y="417778"/>
                <a:chExt cx="1826661" cy="1382742"/>
              </a:xfrm>
            </p:grpSpPr>
            <p:cxnSp>
              <p:nvCxnSpPr>
                <p:cNvPr id="66" name="מחבר חץ ישר 65">
                  <a:extLst>
                    <a:ext uri="{FF2B5EF4-FFF2-40B4-BE49-F238E27FC236}">
                      <a16:creationId xmlns:a16="http://schemas.microsoft.com/office/drawing/2014/main" id="{AA1372E1-78DA-40CE-BF01-F83C4F116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2320" y="1778001"/>
                  <a:ext cx="1826661" cy="22519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lg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מחבר חץ ישר 66">
                  <a:extLst>
                    <a:ext uri="{FF2B5EF4-FFF2-40B4-BE49-F238E27FC236}">
                      <a16:creationId xmlns:a16="http://schemas.microsoft.com/office/drawing/2014/main" id="{87AE0A22-EF77-46D9-B98B-CD002E445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4471" y="417778"/>
                  <a:ext cx="0" cy="1382742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sm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תיבת טקסט 62">
                    <a:extLst>
                      <a:ext uri="{FF2B5EF4-FFF2-40B4-BE49-F238E27FC236}">
                        <a16:creationId xmlns:a16="http://schemas.microsoft.com/office/drawing/2014/main" id="{4417DB80-0A66-4E05-95EB-C99582071E22}"/>
                      </a:ext>
                    </a:extLst>
                  </p:cNvPr>
                  <p:cNvSpPr txBox="1"/>
                  <p:nvPr/>
                </p:nvSpPr>
                <p:spPr>
                  <a:xfrm>
                    <a:off x="5444249" y="4497705"/>
                    <a:ext cx="355600" cy="41292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63" name="תיבת טקסט 62">
                    <a:extLst>
                      <a:ext uri="{FF2B5EF4-FFF2-40B4-BE49-F238E27FC236}">
                        <a16:creationId xmlns:a16="http://schemas.microsoft.com/office/drawing/2014/main" id="{4417DB80-0A66-4E05-95EB-C99582071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4249" y="4497705"/>
                    <a:ext cx="355600" cy="4129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8048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תיבת טקסט 64">
                    <a:extLst>
                      <a:ext uri="{FF2B5EF4-FFF2-40B4-BE49-F238E27FC236}">
                        <a16:creationId xmlns:a16="http://schemas.microsoft.com/office/drawing/2014/main" id="{FBFDEFDA-F790-4DAE-B94C-605E7EB19D42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798" y="3552740"/>
                    <a:ext cx="355600" cy="41292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65" name="תיבת טקסט 64">
                    <a:extLst>
                      <a:ext uri="{FF2B5EF4-FFF2-40B4-BE49-F238E27FC236}">
                        <a16:creationId xmlns:a16="http://schemas.microsoft.com/office/drawing/2014/main" id="{FBFDEFDA-F790-4DAE-B94C-605E7EB19D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798" y="3552740"/>
                    <a:ext cx="355600" cy="4129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73171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מחבר חץ ישר 59">
              <a:extLst>
                <a:ext uri="{FF2B5EF4-FFF2-40B4-BE49-F238E27FC236}">
                  <a16:creationId xmlns:a16="http://schemas.microsoft.com/office/drawing/2014/main" id="{E922783F-DD64-4A01-A3E0-0279C1B33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2691" y="1500722"/>
              <a:ext cx="537881" cy="342759"/>
            </a:xfrm>
            <a:prstGeom prst="straightConnector1">
              <a:avLst/>
            </a:prstGeom>
            <a:ln w="28575" cap="flat">
              <a:solidFill>
                <a:srgbClr val="FFC000"/>
              </a:solidFill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62">
                <a:extLst>
                  <a:ext uri="{FF2B5EF4-FFF2-40B4-BE49-F238E27FC236}">
                    <a16:creationId xmlns:a16="http://schemas.microsoft.com/office/drawing/2014/main" id="{F9380F77-178C-4ACD-97AD-916F16CC5E64}"/>
                  </a:ext>
                </a:extLst>
              </p:cNvPr>
              <p:cNvSpPr txBox="1"/>
              <p:nvPr/>
            </p:nvSpPr>
            <p:spPr>
              <a:xfrm>
                <a:off x="7653443" y="1383651"/>
                <a:ext cx="251011" cy="349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3" name="תיבת טקסט 62">
                <a:extLst>
                  <a:ext uri="{FF2B5EF4-FFF2-40B4-BE49-F238E27FC236}">
                    <a16:creationId xmlns:a16="http://schemas.microsoft.com/office/drawing/2014/main" id="{F9380F77-178C-4ACD-97AD-916F16CC5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43" y="1383651"/>
                <a:ext cx="251011" cy="349326"/>
              </a:xfrm>
              <a:prstGeom prst="rect">
                <a:avLst/>
              </a:prstGeom>
              <a:blipFill>
                <a:blip r:embed="rId14"/>
                <a:stretch>
                  <a:fillRect r="-73810" b="-17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98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3B00837-43FB-45E2-83C0-C546DE90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25" y="0"/>
            <a:ext cx="5137150" cy="6858000"/>
          </a:xfrm>
          <a:prstGeom prst="rect">
            <a:avLst/>
          </a:prstGeom>
        </p:spPr>
      </p:pic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EB5B98F2-9164-46FB-A8EC-06D0C0E59CA0}"/>
              </a:ext>
            </a:extLst>
          </p:cNvPr>
          <p:cNvGrpSpPr/>
          <p:nvPr/>
        </p:nvGrpSpPr>
        <p:grpSpPr>
          <a:xfrm>
            <a:off x="4815841" y="3606801"/>
            <a:ext cx="955037" cy="1271223"/>
            <a:chOff x="4651588" y="3442427"/>
            <a:chExt cx="1352972" cy="1502646"/>
          </a:xfrm>
        </p:grpSpPr>
        <p:grpSp>
          <p:nvGrpSpPr>
            <p:cNvPr id="13" name="קבוצה 12">
              <a:extLst>
                <a:ext uri="{FF2B5EF4-FFF2-40B4-BE49-F238E27FC236}">
                  <a16:creationId xmlns:a16="http://schemas.microsoft.com/office/drawing/2014/main" id="{36122094-FCB1-44EC-B084-2EA26561D1B5}"/>
                </a:ext>
              </a:extLst>
            </p:cNvPr>
            <p:cNvGrpSpPr/>
            <p:nvPr/>
          </p:nvGrpSpPr>
          <p:grpSpPr>
            <a:xfrm>
              <a:off x="5151120" y="3759200"/>
              <a:ext cx="853440" cy="835320"/>
              <a:chOff x="2052320" y="417778"/>
              <a:chExt cx="1826661" cy="1382742"/>
            </a:xfrm>
          </p:grpSpPr>
          <p:cxnSp>
            <p:nvCxnSpPr>
              <p:cNvPr id="7" name="מחבר חץ ישר 6">
                <a:extLst>
                  <a:ext uri="{FF2B5EF4-FFF2-40B4-BE49-F238E27FC236}">
                    <a16:creationId xmlns:a16="http://schemas.microsoft.com/office/drawing/2014/main" id="{FED70DE2-1022-4B2A-8FE6-3C69DF262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320" y="1778001"/>
                <a:ext cx="1826661" cy="2251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lg" len="med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מחבר חץ ישר 8">
                <a:extLst>
                  <a:ext uri="{FF2B5EF4-FFF2-40B4-BE49-F238E27FC236}">
                    <a16:creationId xmlns:a16="http://schemas.microsoft.com/office/drawing/2014/main" id="{AB9369A1-4E4E-4617-960F-91E061250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4471" y="417778"/>
                <a:ext cx="0" cy="13827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sm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חץ ישר 10">
                <a:extLst>
                  <a:ext uri="{FF2B5EF4-FFF2-40B4-BE49-F238E27FC236}">
                    <a16:creationId xmlns:a16="http://schemas.microsoft.com/office/drawing/2014/main" id="{CF4021A4-1EF4-414A-B1C1-4B3521E8FB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2320" y="1107328"/>
                <a:ext cx="1630947" cy="670676"/>
              </a:xfrm>
              <a:prstGeom prst="straightConnector1">
                <a:avLst/>
              </a:prstGeom>
              <a:ln w="28575" cap="flat">
                <a:solidFill>
                  <a:srgbClr val="FFC000"/>
                </a:solidFill>
                <a:prstDash val="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D1E8B2FC-89CC-4B71-BB74-FC2288A2FC34}"/>
                    </a:ext>
                  </a:extLst>
                </p:cNvPr>
                <p:cNvSpPr txBox="1"/>
                <p:nvPr/>
              </p:nvSpPr>
              <p:spPr>
                <a:xfrm>
                  <a:off x="5367618" y="4544886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D1E8B2FC-89CC-4B71-BB74-FC2288A2F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618" y="4544886"/>
                  <a:ext cx="355600" cy="400187"/>
                </a:xfrm>
                <a:prstGeom prst="rect">
                  <a:avLst/>
                </a:prstGeom>
                <a:blipFill>
                  <a:blip r:embed="rId3"/>
                  <a:stretch>
                    <a:fillRect r="-3170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C8950BAC-1889-4FA3-A18B-7ABEAC78DF6D}"/>
                    </a:ext>
                  </a:extLst>
                </p:cNvPr>
                <p:cNvSpPr txBox="1"/>
                <p:nvPr/>
              </p:nvSpPr>
              <p:spPr>
                <a:xfrm>
                  <a:off x="5474547" y="3782609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C8950BAC-1889-4FA3-A18B-7ABEAC78D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547" y="3782609"/>
                  <a:ext cx="355600" cy="400187"/>
                </a:xfrm>
                <a:prstGeom prst="rect">
                  <a:avLst/>
                </a:prstGeom>
                <a:blipFill>
                  <a:blip r:embed="rId4"/>
                  <a:stretch>
                    <a:fillRect r="-29268" b="-545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תיבת טקסט 34">
                  <a:extLst>
                    <a:ext uri="{FF2B5EF4-FFF2-40B4-BE49-F238E27FC236}">
                      <a16:creationId xmlns:a16="http://schemas.microsoft.com/office/drawing/2014/main" id="{E2CD12B1-7995-4784-B074-D5A821A495EB}"/>
                    </a:ext>
                  </a:extLst>
                </p:cNvPr>
                <p:cNvSpPr txBox="1"/>
                <p:nvPr/>
              </p:nvSpPr>
              <p:spPr>
                <a:xfrm>
                  <a:off x="4651588" y="3442427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35" name="תיבת טקסט 34">
                  <a:extLst>
                    <a:ext uri="{FF2B5EF4-FFF2-40B4-BE49-F238E27FC236}">
                      <a16:creationId xmlns:a16="http://schemas.microsoft.com/office/drawing/2014/main" id="{E2CD12B1-7995-4784-B074-D5A821A49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588" y="3442427"/>
                  <a:ext cx="355600" cy="400187"/>
                </a:xfrm>
                <a:prstGeom prst="rect">
                  <a:avLst/>
                </a:prstGeom>
                <a:blipFill>
                  <a:blip r:embed="rId5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16AD8F55-6783-41C0-A3DA-663BFE86CDA6}"/>
              </a:ext>
            </a:extLst>
          </p:cNvPr>
          <p:cNvGrpSpPr/>
          <p:nvPr/>
        </p:nvGrpSpPr>
        <p:grpSpPr>
          <a:xfrm>
            <a:off x="7048877" y="3482179"/>
            <a:ext cx="1202617" cy="1493470"/>
            <a:chOff x="4844070" y="3502340"/>
            <a:chExt cx="1357194" cy="1473211"/>
          </a:xfrm>
        </p:grpSpPr>
        <p:grpSp>
          <p:nvGrpSpPr>
            <p:cNvPr id="38" name="קבוצה 37">
              <a:extLst>
                <a:ext uri="{FF2B5EF4-FFF2-40B4-BE49-F238E27FC236}">
                  <a16:creationId xmlns:a16="http://schemas.microsoft.com/office/drawing/2014/main" id="{8AD739B8-53BE-4F4A-B9A9-7B2CAE9A52B3}"/>
                </a:ext>
              </a:extLst>
            </p:cNvPr>
            <p:cNvGrpSpPr/>
            <p:nvPr/>
          </p:nvGrpSpPr>
          <p:grpSpPr>
            <a:xfrm>
              <a:off x="5151120" y="3759200"/>
              <a:ext cx="853440" cy="835320"/>
              <a:chOff x="2052320" y="417778"/>
              <a:chExt cx="1826661" cy="1382742"/>
            </a:xfrm>
          </p:grpSpPr>
          <p:cxnSp>
            <p:nvCxnSpPr>
              <p:cNvPr id="42" name="מחבר חץ ישר 41">
                <a:extLst>
                  <a:ext uri="{FF2B5EF4-FFF2-40B4-BE49-F238E27FC236}">
                    <a16:creationId xmlns:a16="http://schemas.microsoft.com/office/drawing/2014/main" id="{21BB7F37-01DB-4B88-AFE7-CA9CA5DB2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320" y="1778001"/>
                <a:ext cx="1826661" cy="2251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lg" len="med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מחבר חץ ישר 42">
                <a:extLst>
                  <a:ext uri="{FF2B5EF4-FFF2-40B4-BE49-F238E27FC236}">
                    <a16:creationId xmlns:a16="http://schemas.microsoft.com/office/drawing/2014/main" id="{FF9D8AFE-76B6-4AFC-A20B-135DCFCD3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4471" y="417778"/>
                <a:ext cx="0" cy="13827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sm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חץ ישר 43">
                <a:extLst>
                  <a:ext uri="{FF2B5EF4-FFF2-40B4-BE49-F238E27FC236}">
                    <a16:creationId xmlns:a16="http://schemas.microsoft.com/office/drawing/2014/main" id="{F635B5FA-6300-4094-9B25-8812D281E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2320" y="1107328"/>
                <a:ext cx="1630947" cy="670676"/>
              </a:xfrm>
              <a:prstGeom prst="straightConnector1">
                <a:avLst/>
              </a:prstGeom>
              <a:ln w="28575" cap="flat">
                <a:solidFill>
                  <a:srgbClr val="FFC000"/>
                </a:solidFill>
                <a:prstDash val="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111F16BA-0DC9-40AC-85EF-E246376AFAE8}"/>
                    </a:ext>
                  </a:extLst>
                </p:cNvPr>
                <p:cNvSpPr txBox="1"/>
                <p:nvPr/>
              </p:nvSpPr>
              <p:spPr>
                <a:xfrm>
                  <a:off x="5839931" y="4575364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111F16BA-0DC9-40AC-85EF-E246376AF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931" y="4575364"/>
                  <a:ext cx="355600" cy="400187"/>
                </a:xfrm>
                <a:prstGeom prst="rect">
                  <a:avLst/>
                </a:prstGeom>
                <a:blipFill>
                  <a:blip r:embed="rId6"/>
                  <a:stretch>
                    <a:fillRect r="-57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תיבת טקסט 39">
                  <a:extLst>
                    <a:ext uri="{FF2B5EF4-FFF2-40B4-BE49-F238E27FC236}">
                      <a16:creationId xmlns:a16="http://schemas.microsoft.com/office/drawing/2014/main" id="{37F83E42-3203-4CD7-9C21-4B1AB39F84E6}"/>
                    </a:ext>
                  </a:extLst>
                </p:cNvPr>
                <p:cNvSpPr txBox="1"/>
                <p:nvPr/>
              </p:nvSpPr>
              <p:spPr>
                <a:xfrm>
                  <a:off x="5845664" y="4076145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40" name="תיבת טקסט 39">
                  <a:extLst>
                    <a:ext uri="{FF2B5EF4-FFF2-40B4-BE49-F238E27FC236}">
                      <a16:creationId xmlns:a16="http://schemas.microsoft.com/office/drawing/2014/main" id="{37F83E42-3203-4CD7-9C21-4B1AB39F8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664" y="4076145"/>
                  <a:ext cx="355600" cy="400187"/>
                </a:xfrm>
                <a:prstGeom prst="rect">
                  <a:avLst/>
                </a:prstGeom>
                <a:blipFill>
                  <a:blip r:embed="rId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תיבת טקסט 40">
                  <a:extLst>
                    <a:ext uri="{FF2B5EF4-FFF2-40B4-BE49-F238E27FC236}">
                      <a16:creationId xmlns:a16="http://schemas.microsoft.com/office/drawing/2014/main" id="{5C1DD737-C0DE-47BF-BB6F-D52B7DFE8387}"/>
                    </a:ext>
                  </a:extLst>
                </p:cNvPr>
                <p:cNvSpPr txBox="1"/>
                <p:nvPr/>
              </p:nvSpPr>
              <p:spPr>
                <a:xfrm>
                  <a:off x="4844070" y="3502340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41" name="תיבת טקסט 40">
                  <a:extLst>
                    <a:ext uri="{FF2B5EF4-FFF2-40B4-BE49-F238E27FC236}">
                      <a16:creationId xmlns:a16="http://schemas.microsoft.com/office/drawing/2014/main" id="{5C1DD737-C0DE-47BF-BB6F-D52B7DFE8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070" y="3502340"/>
                  <a:ext cx="355600" cy="4001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67E27941-4DEB-44A9-8798-ABA0B6EBAC3A}"/>
              </a:ext>
            </a:extLst>
          </p:cNvPr>
          <p:cNvGrpSpPr/>
          <p:nvPr/>
        </p:nvGrpSpPr>
        <p:grpSpPr>
          <a:xfrm>
            <a:off x="6919674" y="2354942"/>
            <a:ext cx="1171096" cy="1202994"/>
            <a:chOff x="4591586" y="3559106"/>
            <a:chExt cx="1659056" cy="1421996"/>
          </a:xfrm>
        </p:grpSpPr>
        <p:grpSp>
          <p:nvGrpSpPr>
            <p:cNvPr id="54" name="קבוצה 53">
              <a:extLst>
                <a:ext uri="{FF2B5EF4-FFF2-40B4-BE49-F238E27FC236}">
                  <a16:creationId xmlns:a16="http://schemas.microsoft.com/office/drawing/2014/main" id="{4991A380-91FB-48F0-8E82-108A6B9B722D}"/>
                </a:ext>
              </a:extLst>
            </p:cNvPr>
            <p:cNvGrpSpPr/>
            <p:nvPr/>
          </p:nvGrpSpPr>
          <p:grpSpPr>
            <a:xfrm>
              <a:off x="5151120" y="3759200"/>
              <a:ext cx="853440" cy="835320"/>
              <a:chOff x="2052320" y="417778"/>
              <a:chExt cx="1826661" cy="1382742"/>
            </a:xfrm>
          </p:grpSpPr>
          <p:cxnSp>
            <p:nvCxnSpPr>
              <p:cNvPr id="58" name="מחבר חץ ישר 57">
                <a:extLst>
                  <a:ext uri="{FF2B5EF4-FFF2-40B4-BE49-F238E27FC236}">
                    <a16:creationId xmlns:a16="http://schemas.microsoft.com/office/drawing/2014/main" id="{CF49F2BB-D7F0-4B00-920B-B81BE02BF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320" y="1778001"/>
                <a:ext cx="1826661" cy="2251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lg" len="med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מחבר חץ ישר 58">
                <a:extLst>
                  <a:ext uri="{FF2B5EF4-FFF2-40B4-BE49-F238E27FC236}">
                    <a16:creationId xmlns:a16="http://schemas.microsoft.com/office/drawing/2014/main" id="{075EAD61-FE91-42B3-B78A-40E472006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4471" y="417778"/>
                <a:ext cx="0" cy="13827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w="sm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מחבר חץ ישר 59">
                <a:extLst>
                  <a:ext uri="{FF2B5EF4-FFF2-40B4-BE49-F238E27FC236}">
                    <a16:creationId xmlns:a16="http://schemas.microsoft.com/office/drawing/2014/main" id="{C10FD9D8-62FD-482A-9ECD-B98390CC93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2320" y="1107328"/>
                <a:ext cx="1630947" cy="670676"/>
              </a:xfrm>
              <a:prstGeom prst="straightConnector1">
                <a:avLst/>
              </a:prstGeom>
              <a:ln w="28575" cap="flat">
                <a:solidFill>
                  <a:srgbClr val="FFC000"/>
                </a:solidFill>
                <a:prstDash val="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תיבת טקסט 54">
                  <a:extLst>
                    <a:ext uri="{FF2B5EF4-FFF2-40B4-BE49-F238E27FC236}">
                      <a16:creationId xmlns:a16="http://schemas.microsoft.com/office/drawing/2014/main" id="{50B1CF60-EC4A-40FB-A226-40CB3507AF6B}"/>
                    </a:ext>
                  </a:extLst>
                </p:cNvPr>
                <p:cNvSpPr txBox="1"/>
                <p:nvPr/>
              </p:nvSpPr>
              <p:spPr>
                <a:xfrm>
                  <a:off x="5895042" y="4580915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55" name="תיבת טקסט 54">
                  <a:extLst>
                    <a:ext uri="{FF2B5EF4-FFF2-40B4-BE49-F238E27FC236}">
                      <a16:creationId xmlns:a16="http://schemas.microsoft.com/office/drawing/2014/main" id="{50B1CF60-EC4A-40FB-A226-40CB3507A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042" y="4580915"/>
                  <a:ext cx="355600" cy="400187"/>
                </a:xfrm>
                <a:prstGeom prst="rect">
                  <a:avLst/>
                </a:prstGeom>
                <a:blipFill>
                  <a:blip r:embed="rId9"/>
                  <a:stretch>
                    <a:fillRect r="-3414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תיבת טקסט 55">
                  <a:extLst>
                    <a:ext uri="{FF2B5EF4-FFF2-40B4-BE49-F238E27FC236}">
                      <a16:creationId xmlns:a16="http://schemas.microsoft.com/office/drawing/2014/main" id="{D5B620FE-E196-48BA-A7B8-C54EE1E8D3EF}"/>
                    </a:ext>
                  </a:extLst>
                </p:cNvPr>
                <p:cNvSpPr txBox="1"/>
                <p:nvPr/>
              </p:nvSpPr>
              <p:spPr>
                <a:xfrm>
                  <a:off x="5460547" y="3833042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56" name="תיבת טקסט 55">
                  <a:extLst>
                    <a:ext uri="{FF2B5EF4-FFF2-40B4-BE49-F238E27FC236}">
                      <a16:creationId xmlns:a16="http://schemas.microsoft.com/office/drawing/2014/main" id="{D5B620FE-E196-48BA-A7B8-C54EE1E8D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547" y="3833042"/>
                  <a:ext cx="355600" cy="400187"/>
                </a:xfrm>
                <a:prstGeom prst="rect">
                  <a:avLst/>
                </a:prstGeom>
                <a:blipFill>
                  <a:blip r:embed="rId10"/>
                  <a:stretch>
                    <a:fillRect r="-31707" b="-535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תיבת טקסט 56">
                  <a:extLst>
                    <a:ext uri="{FF2B5EF4-FFF2-40B4-BE49-F238E27FC236}">
                      <a16:creationId xmlns:a16="http://schemas.microsoft.com/office/drawing/2014/main" id="{853A8812-5546-4199-9F2B-2975055919FE}"/>
                    </a:ext>
                  </a:extLst>
                </p:cNvPr>
                <p:cNvSpPr txBox="1"/>
                <p:nvPr/>
              </p:nvSpPr>
              <p:spPr>
                <a:xfrm>
                  <a:off x="4591586" y="3559106"/>
                  <a:ext cx="355600" cy="4001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57" name="תיבת טקסט 56">
                  <a:extLst>
                    <a:ext uri="{FF2B5EF4-FFF2-40B4-BE49-F238E27FC236}">
                      <a16:creationId xmlns:a16="http://schemas.microsoft.com/office/drawing/2014/main" id="{853A8812-5546-4199-9F2B-297505591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1586" y="3559106"/>
                  <a:ext cx="355600" cy="400187"/>
                </a:xfrm>
                <a:prstGeom prst="rect">
                  <a:avLst/>
                </a:prstGeom>
                <a:blipFill>
                  <a:blip r:embed="rId11"/>
                  <a:stretch>
                    <a:fillRect r="-2682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541FD-8FA6-4AF8-82D4-10AA2D75505A}"/>
              </a:ext>
            </a:extLst>
          </p:cNvPr>
          <p:cNvGrpSpPr/>
          <p:nvPr/>
        </p:nvGrpSpPr>
        <p:grpSpPr>
          <a:xfrm>
            <a:off x="6778307" y="1266445"/>
            <a:ext cx="1161712" cy="1148757"/>
            <a:chOff x="6774154" y="995031"/>
            <a:chExt cx="1161712" cy="1148757"/>
          </a:xfrm>
        </p:grpSpPr>
        <p:grpSp>
          <p:nvGrpSpPr>
            <p:cNvPr id="61" name="קבוצה 60">
              <a:extLst>
                <a:ext uri="{FF2B5EF4-FFF2-40B4-BE49-F238E27FC236}">
                  <a16:creationId xmlns:a16="http://schemas.microsoft.com/office/drawing/2014/main" id="{830036C6-60B4-4D7E-B8B2-3E262EE2ED17}"/>
                </a:ext>
              </a:extLst>
            </p:cNvPr>
            <p:cNvGrpSpPr/>
            <p:nvPr/>
          </p:nvGrpSpPr>
          <p:grpSpPr>
            <a:xfrm>
              <a:off x="6774154" y="995031"/>
              <a:ext cx="1161712" cy="1148757"/>
              <a:chOff x="4358798" y="3552740"/>
              <a:chExt cx="1645762" cy="1357885"/>
            </a:xfrm>
          </p:grpSpPr>
          <p:grpSp>
            <p:nvGrpSpPr>
              <p:cNvPr id="62" name="קבוצה 61">
                <a:extLst>
                  <a:ext uri="{FF2B5EF4-FFF2-40B4-BE49-F238E27FC236}">
                    <a16:creationId xmlns:a16="http://schemas.microsoft.com/office/drawing/2014/main" id="{AC56AB5F-1CE1-488C-A965-7C8100F6FCCC}"/>
                  </a:ext>
                </a:extLst>
              </p:cNvPr>
              <p:cNvGrpSpPr/>
              <p:nvPr/>
            </p:nvGrpSpPr>
            <p:grpSpPr>
              <a:xfrm>
                <a:off x="5151120" y="3759200"/>
                <a:ext cx="853440" cy="835320"/>
                <a:chOff x="2052320" y="417778"/>
                <a:chExt cx="1826661" cy="1382742"/>
              </a:xfrm>
            </p:grpSpPr>
            <p:cxnSp>
              <p:nvCxnSpPr>
                <p:cNvPr id="66" name="מחבר חץ ישר 65">
                  <a:extLst>
                    <a:ext uri="{FF2B5EF4-FFF2-40B4-BE49-F238E27FC236}">
                      <a16:creationId xmlns:a16="http://schemas.microsoft.com/office/drawing/2014/main" id="{AA1372E1-78DA-40CE-BF01-F83C4F116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2320" y="1778001"/>
                  <a:ext cx="1826661" cy="22519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lg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מחבר חץ ישר 66">
                  <a:extLst>
                    <a:ext uri="{FF2B5EF4-FFF2-40B4-BE49-F238E27FC236}">
                      <a16:creationId xmlns:a16="http://schemas.microsoft.com/office/drawing/2014/main" id="{87AE0A22-EF77-46D9-B98B-CD002E445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4471" y="417778"/>
                  <a:ext cx="0" cy="1382742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w="sm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תיבת טקסט 62">
                    <a:extLst>
                      <a:ext uri="{FF2B5EF4-FFF2-40B4-BE49-F238E27FC236}">
                        <a16:creationId xmlns:a16="http://schemas.microsoft.com/office/drawing/2014/main" id="{4417DB80-0A66-4E05-95EB-C99582071E22}"/>
                      </a:ext>
                    </a:extLst>
                  </p:cNvPr>
                  <p:cNvSpPr txBox="1"/>
                  <p:nvPr/>
                </p:nvSpPr>
                <p:spPr>
                  <a:xfrm>
                    <a:off x="5444249" y="4497705"/>
                    <a:ext cx="355600" cy="41292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63" name="תיבת טקסט 62">
                    <a:extLst>
                      <a:ext uri="{FF2B5EF4-FFF2-40B4-BE49-F238E27FC236}">
                        <a16:creationId xmlns:a16="http://schemas.microsoft.com/office/drawing/2014/main" id="{4417DB80-0A66-4E05-95EB-C99582071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4249" y="4497705"/>
                    <a:ext cx="355600" cy="4129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8048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תיבת טקסט 64">
                    <a:extLst>
                      <a:ext uri="{FF2B5EF4-FFF2-40B4-BE49-F238E27FC236}">
                        <a16:creationId xmlns:a16="http://schemas.microsoft.com/office/drawing/2014/main" id="{FBFDEFDA-F790-4DAE-B94C-605E7EB19D42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798" y="3552740"/>
                    <a:ext cx="355600" cy="41292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he-IL" sz="1600" dirty="0"/>
                  </a:p>
                </p:txBody>
              </p:sp>
            </mc:Choice>
            <mc:Fallback xmlns="">
              <p:sp>
                <p:nvSpPr>
                  <p:cNvPr id="65" name="תיבת טקסט 64">
                    <a:extLst>
                      <a:ext uri="{FF2B5EF4-FFF2-40B4-BE49-F238E27FC236}">
                        <a16:creationId xmlns:a16="http://schemas.microsoft.com/office/drawing/2014/main" id="{FBFDEFDA-F790-4DAE-B94C-605E7EB19D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798" y="3552740"/>
                    <a:ext cx="355600" cy="4129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73171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מחבר חץ ישר 59">
              <a:extLst>
                <a:ext uri="{FF2B5EF4-FFF2-40B4-BE49-F238E27FC236}">
                  <a16:creationId xmlns:a16="http://schemas.microsoft.com/office/drawing/2014/main" id="{E922783F-DD64-4A01-A3E0-0279C1B33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2691" y="1500722"/>
              <a:ext cx="537881" cy="342759"/>
            </a:xfrm>
            <a:prstGeom prst="straightConnector1">
              <a:avLst/>
            </a:prstGeom>
            <a:ln w="28575" cap="flat">
              <a:solidFill>
                <a:srgbClr val="FFC000"/>
              </a:solidFill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62">
                <a:extLst>
                  <a:ext uri="{FF2B5EF4-FFF2-40B4-BE49-F238E27FC236}">
                    <a16:creationId xmlns:a16="http://schemas.microsoft.com/office/drawing/2014/main" id="{F9380F77-178C-4ACD-97AD-916F16CC5E64}"/>
                  </a:ext>
                </a:extLst>
              </p:cNvPr>
              <p:cNvSpPr txBox="1"/>
              <p:nvPr/>
            </p:nvSpPr>
            <p:spPr>
              <a:xfrm>
                <a:off x="7653443" y="1383651"/>
                <a:ext cx="251011" cy="349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3" name="תיבת טקסט 62">
                <a:extLst>
                  <a:ext uri="{FF2B5EF4-FFF2-40B4-BE49-F238E27FC236}">
                    <a16:creationId xmlns:a16="http://schemas.microsoft.com/office/drawing/2014/main" id="{F9380F77-178C-4ACD-97AD-916F16CC5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43" y="1383651"/>
                <a:ext cx="251011" cy="349326"/>
              </a:xfrm>
              <a:prstGeom prst="rect">
                <a:avLst/>
              </a:prstGeom>
              <a:blipFill>
                <a:blip r:embed="rId14"/>
                <a:stretch>
                  <a:fillRect r="-73810" b="-17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1CD004-E969-4881-BA9F-36F784885001}"/>
              </a:ext>
            </a:extLst>
          </p:cNvPr>
          <p:cNvCxnSpPr>
            <a:cxnSpLocks/>
          </p:cNvCxnSpPr>
          <p:nvPr/>
        </p:nvCxnSpPr>
        <p:spPr>
          <a:xfrm>
            <a:off x="4909930" y="1441108"/>
            <a:ext cx="2404708" cy="4539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F35790-8A90-4CEB-82C5-22F7E3AF155F}"/>
              </a:ext>
            </a:extLst>
          </p:cNvPr>
          <p:cNvCxnSpPr>
            <a:cxnSpLocks/>
          </p:cNvCxnSpPr>
          <p:nvPr/>
        </p:nvCxnSpPr>
        <p:spPr>
          <a:xfrm>
            <a:off x="5066852" y="748748"/>
            <a:ext cx="2247786" cy="3710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26CA90-A0AF-40B4-B9DE-BDC2DD43D50F}"/>
                  </a:ext>
                </a:extLst>
              </p:cNvPr>
              <p:cNvSpPr txBox="1"/>
              <p:nvPr/>
            </p:nvSpPr>
            <p:spPr>
              <a:xfrm>
                <a:off x="4703780" y="535888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26CA90-A0AF-40B4-B9DE-BDC2DD43D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780" y="535888"/>
                <a:ext cx="237566" cy="369332"/>
              </a:xfrm>
              <a:prstGeom prst="rect">
                <a:avLst/>
              </a:prstGeom>
              <a:blipFill>
                <a:blip r:embed="rId15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800FEA-0D47-483A-A895-D9618C1CE59B}"/>
                  </a:ext>
                </a:extLst>
              </p:cNvPr>
              <p:cNvSpPr txBox="1"/>
              <p:nvPr/>
            </p:nvSpPr>
            <p:spPr>
              <a:xfrm>
                <a:off x="4633654" y="1198985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800FEA-0D47-483A-A895-D9618C1C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54" y="1198985"/>
                <a:ext cx="237566" cy="369332"/>
              </a:xfrm>
              <a:prstGeom prst="rect">
                <a:avLst/>
              </a:prstGeom>
              <a:blipFill>
                <a:blip r:embed="rId16"/>
                <a:stretch>
                  <a:fillRect r="-35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7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173056-B4EE-4886-A284-5E5B35DFC017}"/>
                  </a:ext>
                </a:extLst>
              </p:cNvPr>
              <p:cNvSpPr txBox="1"/>
              <p:nvPr/>
            </p:nvSpPr>
            <p:spPr>
              <a:xfrm>
                <a:off x="5132540" y="1914901"/>
                <a:ext cx="286464" cy="37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173056-B4EE-4886-A284-5E5B35DFC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540" y="1914901"/>
                <a:ext cx="286464" cy="374489"/>
              </a:xfrm>
              <a:prstGeom prst="rect">
                <a:avLst/>
              </a:prstGeom>
              <a:blipFill>
                <a:blip r:embed="rId2"/>
                <a:stretch>
                  <a:fillRect r="-404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80839F-7F67-4F95-9E9B-5011926196E6}"/>
                  </a:ext>
                </a:extLst>
              </p:cNvPr>
              <p:cNvSpPr txBox="1"/>
              <p:nvPr/>
            </p:nvSpPr>
            <p:spPr>
              <a:xfrm>
                <a:off x="5275772" y="3689491"/>
                <a:ext cx="286464" cy="37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80839F-7F67-4F95-9E9B-501192619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72" y="3689491"/>
                <a:ext cx="286464" cy="374489"/>
              </a:xfrm>
              <a:prstGeom prst="rect">
                <a:avLst/>
              </a:prstGeom>
              <a:blipFill>
                <a:blip r:embed="rId3"/>
                <a:stretch>
                  <a:fillRect r="-34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64BB1ED-99D7-439E-ADFE-B9E313C7952F}"/>
              </a:ext>
            </a:extLst>
          </p:cNvPr>
          <p:cNvCxnSpPr>
            <a:cxnSpLocks/>
          </p:cNvCxnSpPr>
          <p:nvPr/>
        </p:nvCxnSpPr>
        <p:spPr>
          <a:xfrm flipV="1">
            <a:off x="4672531" y="2330578"/>
            <a:ext cx="1262409" cy="638268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7BA37FE-E9F6-4246-9128-6F59E151AC1A}"/>
              </a:ext>
            </a:extLst>
          </p:cNvPr>
          <p:cNvCxnSpPr>
            <a:cxnSpLocks/>
          </p:cNvCxnSpPr>
          <p:nvPr/>
        </p:nvCxnSpPr>
        <p:spPr>
          <a:xfrm>
            <a:off x="4752431" y="2968847"/>
            <a:ext cx="1110600" cy="638268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63D8812-3278-4E60-BF6C-6DFBC6BC1D94}"/>
              </a:ext>
            </a:extLst>
          </p:cNvPr>
          <p:cNvCxnSpPr>
            <a:cxnSpLocks/>
          </p:cNvCxnSpPr>
          <p:nvPr/>
        </p:nvCxnSpPr>
        <p:spPr>
          <a:xfrm flipV="1">
            <a:off x="5898987" y="3143523"/>
            <a:ext cx="1384147" cy="463593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F02F980-659C-435E-B063-085326C4FA4D}"/>
              </a:ext>
            </a:extLst>
          </p:cNvPr>
          <p:cNvCxnSpPr>
            <a:cxnSpLocks/>
          </p:cNvCxnSpPr>
          <p:nvPr/>
        </p:nvCxnSpPr>
        <p:spPr>
          <a:xfrm>
            <a:off x="5978886" y="3607115"/>
            <a:ext cx="1281782" cy="456865"/>
          </a:xfrm>
          <a:prstGeom prst="bentConnector3">
            <a:avLst>
              <a:gd name="adj1" fmla="val 4741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4D7C37B-FED2-42BF-A7C7-36D236CE6B65}"/>
              </a:ext>
            </a:extLst>
          </p:cNvPr>
          <p:cNvCxnSpPr>
            <a:cxnSpLocks/>
          </p:cNvCxnSpPr>
          <p:nvPr/>
        </p:nvCxnSpPr>
        <p:spPr>
          <a:xfrm flipV="1">
            <a:off x="5934941" y="1873713"/>
            <a:ext cx="1318338" cy="456865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8371DE2-C78A-4ED7-8B9C-39B2799D0D60}"/>
              </a:ext>
            </a:extLst>
          </p:cNvPr>
          <p:cNvCxnSpPr>
            <a:cxnSpLocks/>
          </p:cNvCxnSpPr>
          <p:nvPr/>
        </p:nvCxnSpPr>
        <p:spPr>
          <a:xfrm>
            <a:off x="6014840" y="2330578"/>
            <a:ext cx="1238439" cy="421519"/>
          </a:xfrm>
          <a:prstGeom prst="bentConnector3">
            <a:avLst>
              <a:gd name="adj1" fmla="val 4732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CB0FBA-4B41-4D89-A866-1D6EFD552B6C}"/>
                  </a:ext>
                </a:extLst>
              </p:cNvPr>
              <p:cNvSpPr txBox="1"/>
              <p:nvPr/>
            </p:nvSpPr>
            <p:spPr>
              <a:xfrm>
                <a:off x="6527368" y="1499224"/>
                <a:ext cx="286464" cy="37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CB0FBA-4B41-4D89-A866-1D6EFD55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368" y="1499224"/>
                <a:ext cx="286464" cy="374489"/>
              </a:xfrm>
              <a:prstGeom prst="rect">
                <a:avLst/>
              </a:prstGeom>
              <a:blipFill>
                <a:blip r:embed="rId4"/>
                <a:stretch>
                  <a:fillRect r="-404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C656C2B-C620-4001-AB3B-F6BA1E830664}"/>
                  </a:ext>
                </a:extLst>
              </p:cNvPr>
              <p:cNvSpPr txBox="1"/>
              <p:nvPr/>
            </p:nvSpPr>
            <p:spPr>
              <a:xfrm>
                <a:off x="6634059" y="2330578"/>
                <a:ext cx="286464" cy="3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C656C2B-C620-4001-AB3B-F6BA1E830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59" y="2330578"/>
                <a:ext cx="286464" cy="374489"/>
              </a:xfrm>
              <a:prstGeom prst="rect">
                <a:avLst/>
              </a:prstGeom>
              <a:blipFill>
                <a:blip r:embed="rId5"/>
                <a:stretch>
                  <a:fillRect r="-34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2DF09DD-FCA7-4628-ABBB-3ABF2DCEEC72}"/>
                  </a:ext>
                </a:extLst>
              </p:cNvPr>
              <p:cNvSpPr txBox="1"/>
              <p:nvPr/>
            </p:nvSpPr>
            <p:spPr>
              <a:xfrm>
                <a:off x="6591638" y="2787444"/>
                <a:ext cx="286464" cy="37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2DF09DD-FCA7-4628-ABBB-3ABF2DCE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38" y="2787444"/>
                <a:ext cx="286464" cy="374489"/>
              </a:xfrm>
              <a:prstGeom prst="rect">
                <a:avLst/>
              </a:prstGeom>
              <a:blipFill>
                <a:blip r:embed="rId6"/>
                <a:stretch>
                  <a:fillRect r="-425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77C85DF-3154-4DB1-9E89-FECCB415A5E7}"/>
                  </a:ext>
                </a:extLst>
              </p:cNvPr>
              <p:cNvSpPr txBox="1"/>
              <p:nvPr/>
            </p:nvSpPr>
            <p:spPr>
              <a:xfrm>
                <a:off x="6698329" y="3618798"/>
                <a:ext cx="286464" cy="3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77C85DF-3154-4DB1-9E89-FECCB415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329" y="3618798"/>
                <a:ext cx="286464" cy="374489"/>
              </a:xfrm>
              <a:prstGeom prst="rect">
                <a:avLst/>
              </a:prstGeom>
              <a:blipFill>
                <a:blip r:embed="rId7"/>
                <a:stretch>
                  <a:fillRect r="-34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839C96-EFB8-417E-923A-98B1CB7B3AC2}"/>
                  </a:ext>
                </a:extLst>
              </p:cNvPr>
              <p:cNvSpPr txBox="1"/>
              <p:nvPr/>
            </p:nvSpPr>
            <p:spPr>
              <a:xfrm>
                <a:off x="8246172" y="2760218"/>
                <a:ext cx="286464" cy="37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839C96-EFB8-417E-923A-98B1CB7B3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172" y="2760218"/>
                <a:ext cx="286464" cy="374489"/>
              </a:xfrm>
              <a:prstGeom prst="rect">
                <a:avLst/>
              </a:prstGeom>
              <a:blipFill>
                <a:blip r:embed="rId8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DCBD851-D369-48C3-9111-1D1AC0C56063}"/>
              </a:ext>
            </a:extLst>
          </p:cNvPr>
          <p:cNvCxnSpPr/>
          <p:nvPr/>
        </p:nvCxnSpPr>
        <p:spPr>
          <a:xfrm>
            <a:off x="3270299" y="2968847"/>
            <a:ext cx="93482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215F19A-D473-470E-A474-F321161B0B61}"/>
                  </a:ext>
                </a:extLst>
              </p:cNvPr>
              <p:cNvSpPr txBox="1"/>
              <p:nvPr/>
            </p:nvSpPr>
            <p:spPr>
              <a:xfrm>
                <a:off x="4152361" y="2769043"/>
                <a:ext cx="484214" cy="37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215F19A-D473-470E-A474-F321161B0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61" y="2769043"/>
                <a:ext cx="484214" cy="3744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A52A1D7-08FC-4BD9-BA5C-FF0245707AB1}"/>
                  </a:ext>
                </a:extLst>
              </p:cNvPr>
              <p:cNvSpPr txBox="1"/>
              <p:nvPr/>
            </p:nvSpPr>
            <p:spPr>
              <a:xfrm>
                <a:off x="2418348" y="2787443"/>
                <a:ext cx="484214" cy="574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Pre>
                                <m:sPre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A52A1D7-08FC-4BD9-BA5C-FF0245707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48" y="2787443"/>
                <a:ext cx="484214" cy="574003"/>
              </a:xfrm>
              <a:prstGeom prst="rect">
                <a:avLst/>
              </a:prstGeom>
              <a:blipFill>
                <a:blip r:embed="rId10"/>
                <a:stretch>
                  <a:fillRect l="-68354" t="-152128" r="-162025" b="-2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67212FD-CE67-467A-896E-8AD570DF7BBC}"/>
                  </a:ext>
                </a:extLst>
              </p:cNvPr>
              <p:cNvSpPr txBox="1"/>
              <p:nvPr/>
            </p:nvSpPr>
            <p:spPr>
              <a:xfrm>
                <a:off x="9656305" y="2281837"/>
                <a:ext cx="1010137" cy="374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67212FD-CE67-467A-896E-8AD570DF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305" y="2281837"/>
                <a:ext cx="1010137" cy="374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BD786B-7620-4C80-972B-1B139E6C66E5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7348792" y="2947463"/>
            <a:ext cx="897380" cy="50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C341B1F-A761-4D85-AC40-DF3F36882F09}"/>
                  </a:ext>
                </a:extLst>
              </p:cNvPr>
              <p:cNvSpPr txBox="1"/>
              <p:nvPr/>
            </p:nvSpPr>
            <p:spPr>
              <a:xfrm>
                <a:off x="3248119" y="2670464"/>
                <a:ext cx="837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C341B1F-A761-4D85-AC40-DF3F3688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9" y="2670464"/>
                <a:ext cx="837223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7C7A905-9D50-4C4C-897E-6D5B0BEA3951}"/>
                  </a:ext>
                </a:extLst>
              </p:cNvPr>
              <p:cNvSpPr txBox="1"/>
              <p:nvPr/>
            </p:nvSpPr>
            <p:spPr>
              <a:xfrm>
                <a:off x="4504336" y="2648944"/>
                <a:ext cx="837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7C7A905-9D50-4C4C-897E-6D5B0BEA3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336" y="2648944"/>
                <a:ext cx="837223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9126740-B6C4-4012-834D-326E1C238EEE}"/>
                  </a:ext>
                </a:extLst>
              </p:cNvPr>
              <p:cNvSpPr txBox="1"/>
              <p:nvPr/>
            </p:nvSpPr>
            <p:spPr>
              <a:xfrm>
                <a:off x="5833377" y="1981552"/>
                <a:ext cx="837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9126740-B6C4-4012-834D-326E1C23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377" y="1981552"/>
                <a:ext cx="837223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C12257-A79C-42B3-81BE-C607D7DFFDE6}"/>
                  </a:ext>
                </a:extLst>
              </p:cNvPr>
              <p:cNvSpPr txBox="1"/>
              <p:nvPr/>
            </p:nvSpPr>
            <p:spPr>
              <a:xfrm>
                <a:off x="5833377" y="3294770"/>
                <a:ext cx="837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2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C12257-A79C-42B3-81BE-C607D7DF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377" y="3294770"/>
                <a:ext cx="837223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DAFEAE-B383-4F9E-B974-7F9609FA6F48}"/>
              </a:ext>
            </a:extLst>
          </p:cNvPr>
          <p:cNvCxnSpPr>
            <a:cxnSpLocks/>
          </p:cNvCxnSpPr>
          <p:nvPr/>
        </p:nvCxnSpPr>
        <p:spPr>
          <a:xfrm flipH="1" flipV="1">
            <a:off x="7296622" y="1852688"/>
            <a:ext cx="16216" cy="224400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5326A03-19B3-4A15-9F81-4064E328BC87}"/>
                  </a:ext>
                </a:extLst>
              </p:cNvPr>
              <p:cNvSpPr txBox="1"/>
              <p:nvPr/>
            </p:nvSpPr>
            <p:spPr>
              <a:xfrm>
                <a:off x="7403313" y="2651784"/>
                <a:ext cx="837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2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5326A03-19B3-4A15-9F81-4064E328B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13" y="2651784"/>
                <a:ext cx="837223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6F5B83B-8854-4C03-A31C-342BA9084AF7}"/>
                  </a:ext>
                </a:extLst>
              </p:cNvPr>
              <p:cNvSpPr txBox="1"/>
              <p:nvPr/>
            </p:nvSpPr>
            <p:spPr>
              <a:xfrm>
                <a:off x="9082807" y="2192078"/>
                <a:ext cx="837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2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6F5B83B-8854-4C03-A31C-342BA908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807" y="2192078"/>
                <a:ext cx="837223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7D49BEC-94FD-4E52-965F-BF87C6A0C882}"/>
                  </a:ext>
                </a:extLst>
              </p:cNvPr>
              <p:cNvSpPr txBox="1"/>
              <p:nvPr/>
            </p:nvSpPr>
            <p:spPr>
              <a:xfrm>
                <a:off x="9129333" y="3023433"/>
                <a:ext cx="837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7D49BEC-94FD-4E52-965F-BF87C6A0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333" y="3023433"/>
                <a:ext cx="837223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7526EC6-A088-4051-A5E0-88B1B6962A75}"/>
              </a:ext>
            </a:extLst>
          </p:cNvPr>
          <p:cNvCxnSpPr>
            <a:cxnSpLocks/>
          </p:cNvCxnSpPr>
          <p:nvPr/>
        </p:nvCxnSpPr>
        <p:spPr>
          <a:xfrm flipV="1">
            <a:off x="8601449" y="2486861"/>
            <a:ext cx="1318338" cy="456865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A7331058-745F-4D47-AF01-70076AA97511}"/>
              </a:ext>
            </a:extLst>
          </p:cNvPr>
          <p:cNvCxnSpPr>
            <a:cxnSpLocks/>
          </p:cNvCxnSpPr>
          <p:nvPr/>
        </p:nvCxnSpPr>
        <p:spPr>
          <a:xfrm>
            <a:off x="8681348" y="2943726"/>
            <a:ext cx="1238439" cy="421519"/>
          </a:xfrm>
          <a:prstGeom prst="bentConnector3">
            <a:avLst>
              <a:gd name="adj1" fmla="val 4732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62A8B9C-CCFD-4448-A3EB-6A2A48E70288}"/>
                  </a:ext>
                </a:extLst>
              </p:cNvPr>
              <p:cNvSpPr txBox="1"/>
              <p:nvPr/>
            </p:nvSpPr>
            <p:spPr>
              <a:xfrm>
                <a:off x="9656304" y="3161967"/>
                <a:ext cx="1010137" cy="374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62A8B9C-CCFD-4448-A3EB-6A2A48E70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304" y="3161967"/>
                <a:ext cx="1010137" cy="3744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34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F0CBC4-C096-489C-86B4-E12466FC1D14}"/>
              </a:ext>
            </a:extLst>
          </p:cNvPr>
          <p:cNvCxnSpPr/>
          <p:nvPr/>
        </p:nvCxnSpPr>
        <p:spPr>
          <a:xfrm flipV="1">
            <a:off x="1099929" y="2541105"/>
            <a:ext cx="914400" cy="171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F99A7B-001B-4594-970B-4A471D8F2DCA}"/>
              </a:ext>
            </a:extLst>
          </p:cNvPr>
          <p:cNvCxnSpPr>
            <a:cxnSpLocks/>
          </p:cNvCxnSpPr>
          <p:nvPr/>
        </p:nvCxnSpPr>
        <p:spPr>
          <a:xfrm>
            <a:off x="2014329" y="2541105"/>
            <a:ext cx="2126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76246-6F1E-4F0C-B174-83CCAD60DE2F}"/>
              </a:ext>
            </a:extLst>
          </p:cNvPr>
          <p:cNvCxnSpPr>
            <a:cxnSpLocks/>
          </p:cNvCxnSpPr>
          <p:nvPr/>
        </p:nvCxnSpPr>
        <p:spPr>
          <a:xfrm flipH="1" flipV="1">
            <a:off x="4141304" y="2541106"/>
            <a:ext cx="795130" cy="171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AF3074-66AE-49EE-BB6C-D704E2F3D898}"/>
              </a:ext>
            </a:extLst>
          </p:cNvPr>
          <p:cNvCxnSpPr/>
          <p:nvPr/>
        </p:nvCxnSpPr>
        <p:spPr>
          <a:xfrm flipV="1">
            <a:off x="1099930" y="1649896"/>
            <a:ext cx="0" cy="260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1D52E-B08C-42EF-A256-3626BEB1123F}"/>
              </a:ext>
            </a:extLst>
          </p:cNvPr>
          <p:cNvCxnSpPr>
            <a:cxnSpLocks/>
          </p:cNvCxnSpPr>
          <p:nvPr/>
        </p:nvCxnSpPr>
        <p:spPr>
          <a:xfrm>
            <a:off x="1099930" y="4253948"/>
            <a:ext cx="4890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16A130-0B93-4C8B-A6B0-E0C5490DF457}"/>
              </a:ext>
            </a:extLst>
          </p:cNvPr>
          <p:cNvCxnSpPr/>
          <p:nvPr/>
        </p:nvCxnSpPr>
        <p:spPr>
          <a:xfrm>
            <a:off x="2014329" y="2541105"/>
            <a:ext cx="0" cy="171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53B33F-A21E-413B-A11A-749FDF9995BC}"/>
              </a:ext>
            </a:extLst>
          </p:cNvPr>
          <p:cNvCxnSpPr/>
          <p:nvPr/>
        </p:nvCxnSpPr>
        <p:spPr>
          <a:xfrm>
            <a:off x="4141303" y="2541105"/>
            <a:ext cx="0" cy="171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6F6EDD-DE29-4EB7-A3A2-D645DDC53855}"/>
                  </a:ext>
                </a:extLst>
              </p:cNvPr>
              <p:cNvSpPr txBox="1"/>
              <p:nvPr/>
            </p:nvSpPr>
            <p:spPr>
              <a:xfrm>
                <a:off x="1955668" y="4313583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6F6EDD-DE29-4EB7-A3A2-D645DDC5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68" y="4313583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487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0D803-D29E-47F5-8E98-5245D4AB0BE1}"/>
                  </a:ext>
                </a:extLst>
              </p:cNvPr>
              <p:cNvSpPr txBox="1"/>
              <p:nvPr/>
            </p:nvSpPr>
            <p:spPr>
              <a:xfrm>
                <a:off x="4022519" y="4313583"/>
                <a:ext cx="344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0D803-D29E-47F5-8E98-5245D4AB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19" y="4313583"/>
                <a:ext cx="344071" cy="369332"/>
              </a:xfrm>
              <a:prstGeom prst="rect">
                <a:avLst/>
              </a:prstGeom>
              <a:blipFill>
                <a:blip r:embed="rId3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C025CC-0E3F-4380-9941-4E4CA6F2D8E6}"/>
                  </a:ext>
                </a:extLst>
              </p:cNvPr>
              <p:cNvSpPr txBox="1"/>
              <p:nvPr/>
            </p:nvSpPr>
            <p:spPr>
              <a:xfrm>
                <a:off x="4764398" y="4313583"/>
                <a:ext cx="344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C025CC-0E3F-4380-9941-4E4CA6F2D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98" y="4313583"/>
                <a:ext cx="344071" cy="369332"/>
              </a:xfrm>
              <a:prstGeom prst="rec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AD7173-84F0-4807-85D1-7A5425DFA334}"/>
                  </a:ext>
                </a:extLst>
              </p:cNvPr>
              <p:cNvSpPr txBox="1"/>
              <p:nvPr/>
            </p:nvSpPr>
            <p:spPr>
              <a:xfrm>
                <a:off x="927893" y="4313583"/>
                <a:ext cx="344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AD7173-84F0-4807-85D1-7A5425DFA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93" y="4313583"/>
                <a:ext cx="3440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DD5CFA-A83C-4E2A-A1F0-C902D5FA3F33}"/>
                  </a:ext>
                </a:extLst>
              </p:cNvPr>
              <p:cNvSpPr txBox="1"/>
              <p:nvPr/>
            </p:nvSpPr>
            <p:spPr>
              <a:xfrm>
                <a:off x="491057" y="2007704"/>
                <a:ext cx="344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DD5CFA-A83C-4E2A-A1F0-C902D5FA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57" y="2007704"/>
                <a:ext cx="344071" cy="369332"/>
              </a:xfrm>
              <a:prstGeom prst="rect">
                <a:avLst/>
              </a:prstGeom>
              <a:blipFill>
                <a:blip r:embed="rId6"/>
                <a:stretch>
                  <a:fillRect r="-82143"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DF2E0-0502-402E-8ECD-D7AC8744309B}"/>
                  </a:ext>
                </a:extLst>
              </p:cNvPr>
              <p:cNvSpPr txBox="1"/>
              <p:nvPr/>
            </p:nvSpPr>
            <p:spPr>
              <a:xfrm>
                <a:off x="2882833" y="2171773"/>
                <a:ext cx="344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DF2E0-0502-402E-8ECD-D7AC87443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833" y="2171773"/>
                <a:ext cx="344071" cy="369332"/>
              </a:xfrm>
              <a:prstGeom prst="rect">
                <a:avLst/>
              </a:prstGeom>
              <a:blipFill>
                <a:blip r:embed="rId7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7447B5-375B-4889-B831-1C1D89A10F4E}"/>
                  </a:ext>
                </a:extLst>
              </p:cNvPr>
              <p:cNvSpPr txBox="1"/>
              <p:nvPr/>
            </p:nvSpPr>
            <p:spPr>
              <a:xfrm>
                <a:off x="1282633" y="2951922"/>
                <a:ext cx="344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7447B5-375B-4889-B831-1C1D89A10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633" y="2951922"/>
                <a:ext cx="344071" cy="369332"/>
              </a:xfrm>
              <a:prstGeom prst="rect">
                <a:avLst/>
              </a:prstGeom>
              <a:blipFill>
                <a:blip r:embed="rId8"/>
                <a:stretch>
                  <a:fillRect r="-122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BC5B59-39FB-4B0E-B1C2-E519F5B64AC0}"/>
                  </a:ext>
                </a:extLst>
              </p:cNvPr>
              <p:cNvSpPr txBox="1"/>
              <p:nvPr/>
            </p:nvSpPr>
            <p:spPr>
              <a:xfrm>
                <a:off x="4538869" y="3023993"/>
                <a:ext cx="1729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BC5B59-39FB-4B0E-B1C2-E519F5B6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869" y="3023993"/>
                <a:ext cx="1729408" cy="369332"/>
              </a:xfrm>
              <a:prstGeom prst="rect">
                <a:avLst/>
              </a:prstGeom>
              <a:blipFill>
                <a:blip r:embed="rId9"/>
                <a:stretch>
                  <a:fillRect r="-1060"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3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EA2AF7-387C-4EB0-9155-5F19DF552934}"/>
              </a:ext>
            </a:extLst>
          </p:cNvPr>
          <p:cNvCxnSpPr/>
          <p:nvPr/>
        </p:nvCxnSpPr>
        <p:spPr>
          <a:xfrm flipV="1">
            <a:off x="4783306" y="2049190"/>
            <a:ext cx="914400" cy="171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F37E5C-B2C1-4164-90E7-797EF3697F12}"/>
              </a:ext>
            </a:extLst>
          </p:cNvPr>
          <p:cNvCxnSpPr>
            <a:cxnSpLocks/>
          </p:cNvCxnSpPr>
          <p:nvPr/>
        </p:nvCxnSpPr>
        <p:spPr>
          <a:xfrm>
            <a:off x="5697706" y="2049190"/>
            <a:ext cx="2126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4FDD93-22DA-4C70-9D07-B8BB108B60CA}"/>
              </a:ext>
            </a:extLst>
          </p:cNvPr>
          <p:cNvCxnSpPr>
            <a:cxnSpLocks/>
          </p:cNvCxnSpPr>
          <p:nvPr/>
        </p:nvCxnSpPr>
        <p:spPr>
          <a:xfrm flipH="1" flipV="1">
            <a:off x="7824681" y="2049191"/>
            <a:ext cx="795130" cy="171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5F52EE-1575-4DCE-B036-6AD693CB00AB}"/>
              </a:ext>
            </a:extLst>
          </p:cNvPr>
          <p:cNvCxnSpPr/>
          <p:nvPr/>
        </p:nvCxnSpPr>
        <p:spPr>
          <a:xfrm flipV="1">
            <a:off x="4783307" y="1157981"/>
            <a:ext cx="0" cy="260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A7EC45-2218-4820-8CD5-9D865B52B510}"/>
              </a:ext>
            </a:extLst>
          </p:cNvPr>
          <p:cNvCxnSpPr>
            <a:cxnSpLocks/>
          </p:cNvCxnSpPr>
          <p:nvPr/>
        </p:nvCxnSpPr>
        <p:spPr>
          <a:xfrm>
            <a:off x="4783307" y="3762033"/>
            <a:ext cx="4890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34B817-EE02-4515-A02F-D01AC0175B79}"/>
              </a:ext>
            </a:extLst>
          </p:cNvPr>
          <p:cNvCxnSpPr/>
          <p:nvPr/>
        </p:nvCxnSpPr>
        <p:spPr>
          <a:xfrm>
            <a:off x="5697706" y="2049190"/>
            <a:ext cx="0" cy="171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BAED4-3D11-4C36-9E21-62400168CDE5}"/>
              </a:ext>
            </a:extLst>
          </p:cNvPr>
          <p:cNvCxnSpPr/>
          <p:nvPr/>
        </p:nvCxnSpPr>
        <p:spPr>
          <a:xfrm>
            <a:off x="7824680" y="2049190"/>
            <a:ext cx="0" cy="171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84DCC6-3813-4741-BF25-28046BE8BB0D}"/>
                  </a:ext>
                </a:extLst>
              </p:cNvPr>
              <p:cNvSpPr txBox="1"/>
              <p:nvPr/>
            </p:nvSpPr>
            <p:spPr>
              <a:xfrm>
                <a:off x="7493861" y="3821668"/>
                <a:ext cx="913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84DCC6-3813-4741-BF25-28046BE8B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61" y="3821668"/>
                <a:ext cx="9139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EAC7DA-00CD-4156-8161-463BAE4082AB}"/>
                  </a:ext>
                </a:extLst>
              </p:cNvPr>
              <p:cNvSpPr txBox="1"/>
              <p:nvPr/>
            </p:nvSpPr>
            <p:spPr>
              <a:xfrm>
                <a:off x="4611270" y="3821668"/>
                <a:ext cx="344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EAC7DA-00CD-4156-8161-463BAE40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70" y="3821668"/>
                <a:ext cx="3440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00DDAA-7203-400D-983D-D079DFEA8CB0}"/>
                  </a:ext>
                </a:extLst>
              </p:cNvPr>
              <p:cNvSpPr txBox="1"/>
              <p:nvPr/>
            </p:nvSpPr>
            <p:spPr>
              <a:xfrm>
                <a:off x="4207564" y="1025458"/>
                <a:ext cx="344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00DDAA-7203-400D-983D-D079DFEA8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64" y="1025458"/>
                <a:ext cx="344071" cy="369332"/>
              </a:xfrm>
              <a:prstGeom prst="rect">
                <a:avLst/>
              </a:prstGeom>
              <a:blipFill>
                <a:blip r:embed="rId4"/>
                <a:stretch>
                  <a:fillRect r="-78947"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52AC666-A422-4F07-A3C0-24708F9DC49A}"/>
              </a:ext>
            </a:extLst>
          </p:cNvPr>
          <p:cNvSpPr/>
          <p:nvPr/>
        </p:nvSpPr>
        <p:spPr>
          <a:xfrm>
            <a:off x="4783306" y="2049190"/>
            <a:ext cx="3041361" cy="1712838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3657BB-2CB7-4021-B8EA-09AD8BDCDA2B}"/>
                  </a:ext>
                </a:extLst>
              </p:cNvPr>
              <p:cNvSpPr txBox="1"/>
              <p:nvPr/>
            </p:nvSpPr>
            <p:spPr>
              <a:xfrm>
                <a:off x="3988661" y="1864519"/>
                <a:ext cx="913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3657BB-2CB7-4021-B8EA-09AD8BDC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661" y="1864519"/>
                <a:ext cx="9139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E8D631-C0A3-4DF9-83E0-59581FE91997}"/>
              </a:ext>
            </a:extLst>
          </p:cNvPr>
          <p:cNvSpPr/>
          <p:nvPr/>
        </p:nvSpPr>
        <p:spPr>
          <a:xfrm>
            <a:off x="5194852" y="1251054"/>
            <a:ext cx="3287093" cy="1525276"/>
          </a:xfrm>
          <a:custGeom>
            <a:avLst/>
            <a:gdLst>
              <a:gd name="connsiteX0" fmla="*/ 3134139 w 3287093"/>
              <a:gd name="connsiteY0" fmla="*/ 1525276 h 1525276"/>
              <a:gd name="connsiteX1" fmla="*/ 3266661 w 3287093"/>
              <a:gd name="connsiteY1" fmla="*/ 975311 h 1525276"/>
              <a:gd name="connsiteX2" fmla="*/ 2749826 w 3287093"/>
              <a:gd name="connsiteY2" fmla="*/ 113920 h 1525276"/>
              <a:gd name="connsiteX3" fmla="*/ 1239078 w 3287093"/>
              <a:gd name="connsiteY3" fmla="*/ 60911 h 1525276"/>
              <a:gd name="connsiteX4" fmla="*/ 258418 w 3287093"/>
              <a:gd name="connsiteY4" fmla="*/ 590998 h 1525276"/>
              <a:gd name="connsiteX5" fmla="*/ 0 w 3287093"/>
              <a:gd name="connsiteY5" fmla="*/ 1167468 h 152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7093" h="1525276">
                <a:moveTo>
                  <a:pt x="3134139" y="1525276"/>
                </a:moveTo>
                <a:cubicBezTo>
                  <a:pt x="3232426" y="1367906"/>
                  <a:pt x="3330713" y="1210537"/>
                  <a:pt x="3266661" y="975311"/>
                </a:cubicBezTo>
                <a:cubicBezTo>
                  <a:pt x="3202609" y="740085"/>
                  <a:pt x="3087756" y="266320"/>
                  <a:pt x="2749826" y="113920"/>
                </a:cubicBezTo>
                <a:cubicBezTo>
                  <a:pt x="2411895" y="-38480"/>
                  <a:pt x="1654313" y="-18602"/>
                  <a:pt x="1239078" y="60911"/>
                </a:cubicBezTo>
                <a:cubicBezTo>
                  <a:pt x="823843" y="140424"/>
                  <a:pt x="464931" y="406572"/>
                  <a:pt x="258418" y="590998"/>
                </a:cubicBezTo>
                <a:cubicBezTo>
                  <a:pt x="51905" y="775424"/>
                  <a:pt x="25952" y="971446"/>
                  <a:pt x="0" y="1167468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649F14-FF09-4733-9CCD-CEF6B80ED42A}"/>
                  </a:ext>
                </a:extLst>
              </p:cNvPr>
              <p:cNvSpPr txBox="1"/>
              <p:nvPr/>
            </p:nvSpPr>
            <p:spPr>
              <a:xfrm>
                <a:off x="6200560" y="2715181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ΔX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649F14-FF09-4733-9CCD-CEF6B80ED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60" y="2715181"/>
                <a:ext cx="237566" cy="369332"/>
              </a:xfrm>
              <a:prstGeom prst="rect">
                <a:avLst/>
              </a:prstGeom>
              <a:blipFill>
                <a:blip r:embed="rId6"/>
                <a:stretch>
                  <a:fillRect r="-897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3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41">
            <a:extLst>
              <a:ext uri="{FF2B5EF4-FFF2-40B4-BE49-F238E27FC236}">
                <a16:creationId xmlns:a16="http://schemas.microsoft.com/office/drawing/2014/main" id="{1CA6FF1C-C2E6-4230-B198-CE74B0E20862}"/>
              </a:ext>
            </a:extLst>
          </p:cNvPr>
          <p:cNvGrpSpPr/>
          <p:nvPr/>
        </p:nvGrpSpPr>
        <p:grpSpPr>
          <a:xfrm>
            <a:off x="3218330" y="471109"/>
            <a:ext cx="6786281" cy="5770877"/>
            <a:chOff x="0" y="0"/>
            <a:chExt cx="3254651" cy="2935223"/>
          </a:xfrm>
        </p:grpSpPr>
        <p:cxnSp>
          <p:nvCxnSpPr>
            <p:cNvPr id="5" name="מחבר ישר 26">
              <a:extLst>
                <a:ext uri="{FF2B5EF4-FFF2-40B4-BE49-F238E27FC236}">
                  <a16:creationId xmlns:a16="http://schemas.microsoft.com/office/drawing/2014/main" id="{547F086A-36E6-4DA8-BA84-42F9FF154CE4}"/>
                </a:ext>
              </a:extLst>
            </p:cNvPr>
            <p:cNvCxnSpPr/>
            <p:nvPr/>
          </p:nvCxnSpPr>
          <p:spPr>
            <a:xfrm>
              <a:off x="0" y="2935223"/>
              <a:ext cx="21681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גליל 27">
              <a:extLst>
                <a:ext uri="{FF2B5EF4-FFF2-40B4-BE49-F238E27FC236}">
                  <a16:creationId xmlns:a16="http://schemas.microsoft.com/office/drawing/2014/main" id="{69C6F4C9-5CF7-4711-B230-9FDB3229B5D6}"/>
                </a:ext>
              </a:extLst>
            </p:cNvPr>
            <p:cNvSpPr/>
            <p:nvPr/>
          </p:nvSpPr>
          <p:spPr>
            <a:xfrm>
              <a:off x="859537" y="2516137"/>
              <a:ext cx="303906" cy="419086"/>
            </a:xfrm>
            <a:prstGeom prst="can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IL" sz="4800"/>
            </a:p>
          </p:txBody>
        </p:sp>
        <p:cxnSp>
          <p:nvCxnSpPr>
            <p:cNvPr id="7" name="מחבר ישר 28">
              <a:extLst>
                <a:ext uri="{FF2B5EF4-FFF2-40B4-BE49-F238E27FC236}">
                  <a16:creationId xmlns:a16="http://schemas.microsoft.com/office/drawing/2014/main" id="{586D7E91-6A57-4D3B-BF69-A167BC779077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90" y="1833492"/>
              <a:ext cx="0" cy="68264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מחבר ישר 29">
              <a:extLst>
                <a:ext uri="{FF2B5EF4-FFF2-40B4-BE49-F238E27FC236}">
                  <a16:creationId xmlns:a16="http://schemas.microsoft.com/office/drawing/2014/main" id="{74DB6767-3DC1-4E30-98CE-9D49AD6E6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858" y="1852619"/>
              <a:ext cx="50904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גליל 30">
              <a:extLst>
                <a:ext uri="{FF2B5EF4-FFF2-40B4-BE49-F238E27FC236}">
                  <a16:creationId xmlns:a16="http://schemas.microsoft.com/office/drawing/2014/main" id="{357D4FBB-1ED9-49D4-876A-F98DE2FC0A15}"/>
                </a:ext>
              </a:extLst>
            </p:cNvPr>
            <p:cNvSpPr/>
            <p:nvPr/>
          </p:nvSpPr>
          <p:spPr>
            <a:xfrm rot="5400000">
              <a:off x="1567497" y="1643076"/>
              <a:ext cx="303906" cy="419086"/>
            </a:xfrm>
            <a:prstGeom prst="can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IL" sz="4800"/>
            </a:p>
          </p:txBody>
        </p:sp>
        <p:cxnSp>
          <p:nvCxnSpPr>
            <p:cNvPr id="10" name="מחבר ישר 31">
              <a:extLst>
                <a:ext uri="{FF2B5EF4-FFF2-40B4-BE49-F238E27FC236}">
                  <a16:creationId xmlns:a16="http://schemas.microsoft.com/office/drawing/2014/main" id="{A70F6519-1CE6-44B4-9C0B-A8C97C50B1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3010" y="1848309"/>
              <a:ext cx="637519" cy="8494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מלבן 64">
              <a:extLst>
                <a:ext uri="{FF2B5EF4-FFF2-40B4-BE49-F238E27FC236}">
                  <a16:creationId xmlns:a16="http://schemas.microsoft.com/office/drawing/2014/main" id="{102FB713-2056-445E-A14B-864DF3A09576}"/>
                </a:ext>
              </a:extLst>
            </p:cNvPr>
            <p:cNvSpPr/>
            <p:nvPr/>
          </p:nvSpPr>
          <p:spPr>
            <a:xfrm>
              <a:off x="2412057" y="1084717"/>
              <a:ext cx="265807" cy="403591"/>
            </a:xfrm>
            <a:prstGeom prst="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IL" sz="4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תיבת טקסט 10">
                  <a:extLst>
                    <a:ext uri="{FF2B5EF4-FFF2-40B4-BE49-F238E27FC236}">
                      <a16:creationId xmlns:a16="http://schemas.microsoft.com/office/drawing/2014/main" id="{3C9E2705-6998-4FE0-A65D-9323072C5F9E}"/>
                    </a:ext>
                  </a:extLst>
                </p:cNvPr>
                <p:cNvSpPr txBox="1"/>
                <p:nvPr/>
              </p:nvSpPr>
              <p:spPr>
                <a:xfrm>
                  <a:off x="500331" y="2257356"/>
                  <a:ext cx="444952" cy="369569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L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sz="3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Narkisim" panose="020E0502050101010101" pitchFamily="34" charset="-79"/>
                  </a:endParaRPr>
                </a:p>
              </p:txBody>
            </p:sp>
          </mc:Choice>
          <mc:Fallback>
            <p:sp>
              <p:nvSpPr>
                <p:cNvPr id="12" name="תיבת טקסט 10">
                  <a:extLst>
                    <a:ext uri="{FF2B5EF4-FFF2-40B4-BE49-F238E27FC236}">
                      <a16:creationId xmlns:a16="http://schemas.microsoft.com/office/drawing/2014/main" id="{3C9E2705-6998-4FE0-A65D-9323072C5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31" y="2257356"/>
                  <a:ext cx="444952" cy="36956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תיבת טקסט 11">
                  <a:extLst>
                    <a:ext uri="{FF2B5EF4-FFF2-40B4-BE49-F238E27FC236}">
                      <a16:creationId xmlns:a16="http://schemas.microsoft.com/office/drawing/2014/main" id="{2BEE1152-9B0F-489C-B9FA-37F0808C41F2}"/>
                    </a:ext>
                  </a:extLst>
                </p:cNvPr>
                <p:cNvSpPr txBox="1"/>
                <p:nvPr/>
              </p:nvSpPr>
              <p:spPr>
                <a:xfrm>
                  <a:off x="1123586" y="1359049"/>
                  <a:ext cx="1091418" cy="369569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L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Narkisim" panose="020E0502050101010101" pitchFamily="34" charset="-79"/>
                  </a:endParaRPr>
                </a:p>
              </p:txBody>
            </p:sp>
          </mc:Choice>
          <mc:Fallback>
            <p:sp>
              <p:nvSpPr>
                <p:cNvPr id="13" name="תיבת טקסט 11">
                  <a:extLst>
                    <a:ext uri="{FF2B5EF4-FFF2-40B4-BE49-F238E27FC236}">
                      <a16:creationId xmlns:a16="http://schemas.microsoft.com/office/drawing/2014/main" id="{2BEE1152-9B0F-489C-B9FA-37F0808C4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586" y="1359049"/>
                  <a:ext cx="1091418" cy="3695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תיבת טקסט 12">
                  <a:extLst>
                    <a:ext uri="{FF2B5EF4-FFF2-40B4-BE49-F238E27FC236}">
                      <a16:creationId xmlns:a16="http://schemas.microsoft.com/office/drawing/2014/main" id="{7ECF6496-6829-4EDD-8E92-6576E6C01F54}"/>
                    </a:ext>
                  </a:extLst>
                </p:cNvPr>
                <p:cNvSpPr txBox="1"/>
                <p:nvPr/>
              </p:nvSpPr>
              <p:spPr>
                <a:xfrm>
                  <a:off x="2624829" y="1155422"/>
                  <a:ext cx="416129" cy="369569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L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sz="3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Narkisim" panose="020E0502050101010101" pitchFamily="34" charset="-79"/>
                  </a:endParaRPr>
                </a:p>
              </p:txBody>
            </p:sp>
          </mc:Choice>
          <mc:Fallback>
            <p:sp>
              <p:nvSpPr>
                <p:cNvPr id="14" name="תיבת טקסט 12">
                  <a:extLst>
                    <a:ext uri="{FF2B5EF4-FFF2-40B4-BE49-F238E27FC236}">
                      <a16:creationId xmlns:a16="http://schemas.microsoft.com/office/drawing/2014/main" id="{7ECF6496-6829-4EDD-8E92-6576E6C01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829" y="1155422"/>
                  <a:ext cx="416129" cy="3695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קבוצה 68">
              <a:extLst>
                <a:ext uri="{FF2B5EF4-FFF2-40B4-BE49-F238E27FC236}">
                  <a16:creationId xmlns:a16="http://schemas.microsoft.com/office/drawing/2014/main" id="{3FFAB997-2F84-4A86-B4D9-AA96FFB5EE1A}"/>
                </a:ext>
              </a:extLst>
            </p:cNvPr>
            <p:cNvGrpSpPr/>
            <p:nvPr/>
          </p:nvGrpSpPr>
          <p:grpSpPr>
            <a:xfrm>
              <a:off x="2442613" y="566094"/>
              <a:ext cx="212652" cy="135029"/>
              <a:chOff x="2052130" y="566094"/>
              <a:chExt cx="212652" cy="180753"/>
            </a:xfrm>
          </p:grpSpPr>
          <p:cxnSp>
            <p:nvCxnSpPr>
              <p:cNvPr id="25" name="מחבר ישר 69">
                <a:extLst>
                  <a:ext uri="{FF2B5EF4-FFF2-40B4-BE49-F238E27FC236}">
                    <a16:creationId xmlns:a16="http://schemas.microsoft.com/office/drawing/2014/main" id="{83061B8E-9B30-49B3-B521-8B5E1BC716E2}"/>
                  </a:ext>
                </a:extLst>
              </p:cNvPr>
              <p:cNvCxnSpPr/>
              <p:nvPr/>
            </p:nvCxnSpPr>
            <p:spPr>
              <a:xfrm>
                <a:off x="2052130" y="566094"/>
                <a:ext cx="0" cy="180753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מחבר ישר 70">
                <a:extLst>
                  <a:ext uri="{FF2B5EF4-FFF2-40B4-BE49-F238E27FC236}">
                    <a16:creationId xmlns:a16="http://schemas.microsoft.com/office/drawing/2014/main" id="{8DC0E081-F35C-4393-AAE7-2A35C949AEF7}"/>
                  </a:ext>
                </a:extLst>
              </p:cNvPr>
              <p:cNvCxnSpPr/>
              <p:nvPr/>
            </p:nvCxnSpPr>
            <p:spPr>
              <a:xfrm>
                <a:off x="2057446" y="736215"/>
                <a:ext cx="207336" cy="0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71">
                <a:extLst>
                  <a:ext uri="{FF2B5EF4-FFF2-40B4-BE49-F238E27FC236}">
                    <a16:creationId xmlns:a16="http://schemas.microsoft.com/office/drawing/2014/main" id="{E1035FEE-0C94-4AE8-A0D4-80EA683CB11C}"/>
                  </a:ext>
                </a:extLst>
              </p:cNvPr>
              <p:cNvCxnSpPr/>
              <p:nvPr/>
            </p:nvCxnSpPr>
            <p:spPr>
              <a:xfrm flipV="1">
                <a:off x="2264781" y="566094"/>
                <a:ext cx="0" cy="180753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קבוצה 72">
              <a:extLst>
                <a:ext uri="{FF2B5EF4-FFF2-40B4-BE49-F238E27FC236}">
                  <a16:creationId xmlns:a16="http://schemas.microsoft.com/office/drawing/2014/main" id="{B466F56A-00BE-47C1-93E8-39E58DFCD04E}"/>
                </a:ext>
              </a:extLst>
            </p:cNvPr>
            <p:cNvGrpSpPr/>
            <p:nvPr/>
          </p:nvGrpSpPr>
          <p:grpSpPr>
            <a:xfrm>
              <a:off x="2233623" y="0"/>
              <a:ext cx="1021028" cy="832813"/>
              <a:chOff x="2233623" y="0"/>
              <a:chExt cx="1021028" cy="832813"/>
            </a:xfrm>
          </p:grpSpPr>
          <p:cxnSp>
            <p:nvCxnSpPr>
              <p:cNvPr id="19" name="מחבר חץ ישר 73">
                <a:extLst>
                  <a:ext uri="{FF2B5EF4-FFF2-40B4-BE49-F238E27FC236}">
                    <a16:creationId xmlns:a16="http://schemas.microsoft.com/office/drawing/2014/main" id="{73CEDA0D-0D61-43A4-BA76-CEB9CAA0D0C4}"/>
                  </a:ext>
                </a:extLst>
              </p:cNvPr>
              <p:cNvCxnSpPr/>
              <p:nvPr/>
            </p:nvCxnSpPr>
            <p:spPr>
              <a:xfrm flipV="1">
                <a:off x="2540529" y="190463"/>
                <a:ext cx="0" cy="49441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חץ ישר 74">
                <a:extLst>
                  <a:ext uri="{FF2B5EF4-FFF2-40B4-BE49-F238E27FC236}">
                    <a16:creationId xmlns:a16="http://schemas.microsoft.com/office/drawing/2014/main" id="{DD33A232-5897-4D8D-A4F2-81EA0BCA9AB5}"/>
                  </a:ext>
                </a:extLst>
              </p:cNvPr>
              <p:cNvCxnSpPr/>
              <p:nvPr/>
            </p:nvCxnSpPr>
            <p:spPr>
              <a:xfrm>
                <a:off x="2535213" y="679560"/>
                <a:ext cx="549807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מחבר חץ ישר 75">
                <a:extLst>
                  <a:ext uri="{FF2B5EF4-FFF2-40B4-BE49-F238E27FC236}">
                    <a16:creationId xmlns:a16="http://schemas.microsoft.com/office/drawing/2014/main" id="{7D050080-70A4-41C2-AC4B-1A811CD58B53}"/>
                  </a:ext>
                </a:extLst>
              </p:cNvPr>
              <p:cNvCxnSpPr/>
              <p:nvPr/>
            </p:nvCxnSpPr>
            <p:spPr>
              <a:xfrm flipV="1">
                <a:off x="2534179" y="391448"/>
                <a:ext cx="409354" cy="28707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תיבת טקסט 21">
                    <a:extLst>
                      <a:ext uri="{FF2B5EF4-FFF2-40B4-BE49-F238E27FC236}">
                        <a16:creationId xmlns:a16="http://schemas.microsoft.com/office/drawing/2014/main" id="{F3179165-750E-4F53-80F5-76B64F9FB4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88586" y="494993"/>
                    <a:ext cx="266065" cy="337820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1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L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IL" sz="32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Narkisim" panose="020E0502050101010101" pitchFamily="34" charset="-79"/>
                    </a:endParaRPr>
                  </a:p>
                </p:txBody>
              </p:sp>
            </mc:Choice>
            <mc:Fallback>
              <p:sp>
                <p:nvSpPr>
                  <p:cNvPr id="22" name="תיבת טקסט 21">
                    <a:extLst>
                      <a:ext uri="{FF2B5EF4-FFF2-40B4-BE49-F238E27FC236}">
                        <a16:creationId xmlns:a16="http://schemas.microsoft.com/office/drawing/2014/main" id="{F3179165-750E-4F53-80F5-76B64F9FB4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586" y="494993"/>
                    <a:ext cx="266065" cy="3378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תיבת טקסט 22">
                    <a:extLst>
                      <a:ext uri="{FF2B5EF4-FFF2-40B4-BE49-F238E27FC236}">
                        <a16:creationId xmlns:a16="http://schemas.microsoft.com/office/drawing/2014/main" id="{07608741-CD82-4469-A94E-F19B76EFA8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33018" y="206736"/>
                    <a:ext cx="266065" cy="337820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1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L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IL" sz="32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Narkisim" panose="020E0502050101010101" pitchFamily="34" charset="-79"/>
                    </a:endParaRPr>
                  </a:p>
                </p:txBody>
              </p:sp>
            </mc:Choice>
            <mc:Fallback>
              <p:sp>
                <p:nvSpPr>
                  <p:cNvPr id="23" name="תיבת טקסט 22">
                    <a:extLst>
                      <a:ext uri="{FF2B5EF4-FFF2-40B4-BE49-F238E27FC236}">
                        <a16:creationId xmlns:a16="http://schemas.microsoft.com/office/drawing/2014/main" id="{07608741-CD82-4469-A94E-F19B76EFA8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018" y="206736"/>
                    <a:ext cx="266065" cy="3378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תיבת טקסט 23">
                    <a:extLst>
                      <a:ext uri="{FF2B5EF4-FFF2-40B4-BE49-F238E27FC236}">
                        <a16:creationId xmlns:a16="http://schemas.microsoft.com/office/drawing/2014/main" id="{9C80BD4A-DFF4-45F5-8853-D6786FB0B11F}"/>
                      </a:ext>
                    </a:extLst>
                  </p:cNvPr>
                  <p:cNvSpPr txBox="1"/>
                  <p:nvPr/>
                </p:nvSpPr>
                <p:spPr>
                  <a:xfrm>
                    <a:off x="2233623" y="0"/>
                    <a:ext cx="266064" cy="337820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1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L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Narkisim" panose="020E0502050101010101" pitchFamily="34" charset="-79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IL" sz="32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Narkisim" panose="020E0502050101010101" pitchFamily="34" charset="-79"/>
                    </a:endParaRPr>
                  </a:p>
                </p:txBody>
              </p:sp>
            </mc:Choice>
            <mc:Fallback>
              <p:sp>
                <p:nvSpPr>
                  <p:cNvPr id="24" name="תיבת טקסט 23">
                    <a:extLst>
                      <a:ext uri="{FF2B5EF4-FFF2-40B4-BE49-F238E27FC236}">
                        <a16:creationId xmlns:a16="http://schemas.microsoft.com/office/drawing/2014/main" id="{9C80BD4A-DFF4-45F5-8853-D6786FB0B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623" y="0"/>
                    <a:ext cx="266064" cy="3378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מחבר ישר 80">
              <a:extLst>
                <a:ext uri="{FF2B5EF4-FFF2-40B4-BE49-F238E27FC236}">
                  <a16:creationId xmlns:a16="http://schemas.microsoft.com/office/drawing/2014/main" id="{66330940-E1BA-413A-9920-5E9120956D79}"/>
                </a:ext>
              </a:extLst>
            </p:cNvPr>
            <p:cNvCxnSpPr>
              <a:cxnSpLocks/>
            </p:cNvCxnSpPr>
            <p:nvPr/>
          </p:nvCxnSpPr>
          <p:spPr>
            <a:xfrm>
              <a:off x="2544961" y="1488308"/>
              <a:ext cx="0" cy="38629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ישר 81">
              <a:extLst>
                <a:ext uri="{FF2B5EF4-FFF2-40B4-BE49-F238E27FC236}">
                  <a16:creationId xmlns:a16="http://schemas.microsoft.com/office/drawing/2014/main" id="{5B0248DB-9ABC-4A9B-9E31-085E7E55C14A}"/>
                </a:ext>
              </a:extLst>
            </p:cNvPr>
            <p:cNvCxnSpPr>
              <a:cxnSpLocks/>
            </p:cNvCxnSpPr>
            <p:nvPr/>
          </p:nvCxnSpPr>
          <p:spPr>
            <a:xfrm>
              <a:off x="2544961" y="693181"/>
              <a:ext cx="0" cy="39153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56107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114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שחר צדוק</dc:creator>
  <cp:lastModifiedBy>Alon Spinner</cp:lastModifiedBy>
  <cp:revision>5</cp:revision>
  <dcterms:created xsi:type="dcterms:W3CDTF">2020-11-06T06:33:19Z</dcterms:created>
  <dcterms:modified xsi:type="dcterms:W3CDTF">2020-12-18T13:03:24Z</dcterms:modified>
</cp:coreProperties>
</file>