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E77B5-E704-4C7F-B50E-9B9363557700}" v="59" dt="2020-12-30T09:30:32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5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Spinner" userId="454e91b5-0e2e-4ab5-8d05-781ba4b79e39" providerId="ADAL" clId="{A4AE77B5-E704-4C7F-B50E-9B9363557700}"/>
    <pc:docChg chg="undo custSel addSld delSld modSld">
      <pc:chgData name="Alon Spinner" userId="454e91b5-0e2e-4ab5-8d05-781ba4b79e39" providerId="ADAL" clId="{A4AE77B5-E704-4C7F-B50E-9B9363557700}" dt="2020-12-30T11:04:37.181" v="485" actId="1038"/>
      <pc:docMkLst>
        <pc:docMk/>
      </pc:docMkLst>
      <pc:sldChg chg="delSp new del mod">
        <pc:chgData name="Alon Spinner" userId="454e91b5-0e2e-4ab5-8d05-781ba4b79e39" providerId="ADAL" clId="{A4AE77B5-E704-4C7F-B50E-9B9363557700}" dt="2020-12-18T13:36:02.823" v="4" actId="47"/>
        <pc:sldMkLst>
          <pc:docMk/>
          <pc:sldMk cId="3501108291" sldId="256"/>
        </pc:sldMkLst>
        <pc:spChg chg="del">
          <ac:chgData name="Alon Spinner" userId="454e91b5-0e2e-4ab5-8d05-781ba4b79e39" providerId="ADAL" clId="{A4AE77B5-E704-4C7F-B50E-9B9363557700}" dt="2020-12-18T13:34:09.400" v="1" actId="478"/>
          <ac:spMkLst>
            <pc:docMk/>
            <pc:sldMk cId="3501108291" sldId="256"/>
            <ac:spMk id="2" creationId="{EE921501-3F1E-40AC-B486-631F718418B2}"/>
          </ac:spMkLst>
        </pc:spChg>
        <pc:spChg chg="del">
          <ac:chgData name="Alon Spinner" userId="454e91b5-0e2e-4ab5-8d05-781ba4b79e39" providerId="ADAL" clId="{A4AE77B5-E704-4C7F-B50E-9B9363557700}" dt="2020-12-18T13:34:09.800" v="2" actId="478"/>
          <ac:spMkLst>
            <pc:docMk/>
            <pc:sldMk cId="3501108291" sldId="256"/>
            <ac:spMk id="3" creationId="{D1295DBD-B742-4165-B582-EFDDD97583EB}"/>
          </ac:spMkLst>
        </pc:spChg>
      </pc:sldChg>
      <pc:sldChg chg="add">
        <pc:chgData name="Alon Spinner" userId="454e91b5-0e2e-4ab5-8d05-781ba4b79e39" providerId="ADAL" clId="{A4AE77B5-E704-4C7F-B50E-9B9363557700}" dt="2020-12-18T13:35:55.111" v="3"/>
        <pc:sldMkLst>
          <pc:docMk/>
          <pc:sldMk cId="2682984885" sldId="257"/>
        </pc:sldMkLst>
      </pc:sldChg>
      <pc:sldChg chg="addSp delSp modSp add mod">
        <pc:chgData name="Alon Spinner" userId="454e91b5-0e2e-4ab5-8d05-781ba4b79e39" providerId="ADAL" clId="{A4AE77B5-E704-4C7F-B50E-9B9363557700}" dt="2020-12-18T15:11:30.713" v="209" actId="1035"/>
        <pc:sldMkLst>
          <pc:docMk/>
          <pc:sldMk cId="3628561073" sldId="262"/>
        </pc:sldMkLst>
        <pc:spChg chg="add del mod">
          <ac:chgData name="Alon Spinner" userId="454e91b5-0e2e-4ab5-8d05-781ba4b79e39" providerId="ADAL" clId="{A4AE77B5-E704-4C7F-B50E-9B9363557700}" dt="2020-12-18T13:36:43.594" v="11" actId="478"/>
          <ac:spMkLst>
            <pc:docMk/>
            <pc:sldMk cId="3628561073" sldId="262"/>
            <ac:spMk id="2" creationId="{1AB10270-1BD0-4821-9A17-6D273B77ABD5}"/>
          </ac:spMkLst>
        </pc:spChg>
        <pc:spChg chg="mod">
          <ac:chgData name="Alon Spinner" userId="454e91b5-0e2e-4ab5-8d05-781ba4b79e39" providerId="ADAL" clId="{A4AE77B5-E704-4C7F-B50E-9B9363557700}" dt="2020-12-18T13:37:02.340" v="12" actId="1076"/>
          <ac:spMkLst>
            <pc:docMk/>
            <pc:sldMk cId="3628561073" sldId="262"/>
            <ac:spMk id="9" creationId="{357D4FBB-1ED9-49D4-876A-F98DE2FC0A15}"/>
          </ac:spMkLst>
        </pc:spChg>
        <pc:spChg chg="mod">
          <ac:chgData name="Alon Spinner" userId="454e91b5-0e2e-4ab5-8d05-781ba4b79e39" providerId="ADAL" clId="{A4AE77B5-E704-4C7F-B50E-9B9363557700}" dt="2020-12-18T14:54:12.500" v="151" actId="14100"/>
          <ac:spMkLst>
            <pc:docMk/>
            <pc:sldMk cId="3628561073" sldId="262"/>
            <ac:spMk id="11" creationId="{102FB713-2056-445E-A14B-864DF3A09576}"/>
          </ac:spMkLst>
        </pc:spChg>
        <pc:spChg chg="mod">
          <ac:chgData name="Alon Spinner" userId="454e91b5-0e2e-4ab5-8d05-781ba4b79e39" providerId="ADAL" clId="{A4AE77B5-E704-4C7F-B50E-9B9363557700}" dt="2020-12-18T13:40:42.304" v="94" actId="1076"/>
          <ac:spMkLst>
            <pc:docMk/>
            <pc:sldMk cId="3628561073" sldId="262"/>
            <ac:spMk id="12" creationId="{3C9E2705-6998-4FE0-A65D-9323072C5F9E}"/>
          </ac:spMkLst>
        </pc:spChg>
        <pc:spChg chg="mod">
          <ac:chgData name="Alon Spinner" userId="454e91b5-0e2e-4ab5-8d05-781ba4b79e39" providerId="ADAL" clId="{A4AE77B5-E704-4C7F-B50E-9B9363557700}" dt="2020-12-18T13:40:44.639" v="95" actId="1076"/>
          <ac:spMkLst>
            <pc:docMk/>
            <pc:sldMk cId="3628561073" sldId="262"/>
            <ac:spMk id="13" creationId="{2BEE1152-9B0F-489C-B9FA-37F0808C41F2}"/>
          </ac:spMkLst>
        </pc:spChg>
        <pc:spChg chg="mod">
          <ac:chgData name="Alon Spinner" userId="454e91b5-0e2e-4ab5-8d05-781ba4b79e39" providerId="ADAL" clId="{A4AE77B5-E704-4C7F-B50E-9B9363557700}" dt="2020-12-18T14:54:22.250" v="154" actId="1076"/>
          <ac:spMkLst>
            <pc:docMk/>
            <pc:sldMk cId="3628561073" sldId="262"/>
            <ac:spMk id="14" creationId="{7ECF6496-6829-4EDD-8E92-6576E6C01F54}"/>
          </ac:spMkLst>
        </pc:spChg>
        <pc:spChg chg="add mod">
          <ac:chgData name="Alon Spinner" userId="454e91b5-0e2e-4ab5-8d05-781ba4b79e39" providerId="ADAL" clId="{A4AE77B5-E704-4C7F-B50E-9B9363557700}" dt="2020-12-18T15:11:30.713" v="209" actId="1035"/>
          <ac:spMkLst>
            <pc:docMk/>
            <pc:sldMk cId="3628561073" sldId="262"/>
            <ac:spMk id="31" creationId="{F57D1127-2B73-4F4C-A310-37049909F5FE}"/>
          </ac:spMkLst>
        </pc:spChg>
        <pc:spChg chg="add mod">
          <ac:chgData name="Alon Spinner" userId="454e91b5-0e2e-4ab5-8d05-781ba4b79e39" providerId="ADAL" clId="{A4AE77B5-E704-4C7F-B50E-9B9363557700}" dt="2020-12-18T13:38:09.092" v="34" actId="1076"/>
          <ac:spMkLst>
            <pc:docMk/>
            <pc:sldMk cId="3628561073" sldId="262"/>
            <ac:spMk id="32" creationId="{C438BD5D-D70E-4800-81E1-EA08EF73F796}"/>
          </ac:spMkLst>
        </pc:spChg>
        <pc:spChg chg="add mod">
          <ac:chgData name="Alon Spinner" userId="454e91b5-0e2e-4ab5-8d05-781ba4b79e39" providerId="ADAL" clId="{A4AE77B5-E704-4C7F-B50E-9B9363557700}" dt="2020-12-18T14:55:41.954" v="167" actId="1036"/>
          <ac:spMkLst>
            <pc:docMk/>
            <pc:sldMk cId="3628561073" sldId="262"/>
            <ac:spMk id="33" creationId="{2BCB979D-DEB9-4501-A731-A522C9B05B80}"/>
          </ac:spMkLst>
        </pc:spChg>
        <pc:spChg chg="add mod">
          <ac:chgData name="Alon Spinner" userId="454e91b5-0e2e-4ab5-8d05-781ba4b79e39" providerId="ADAL" clId="{A4AE77B5-E704-4C7F-B50E-9B9363557700}" dt="2020-12-18T13:38:19.111" v="44" actId="1035"/>
          <ac:spMkLst>
            <pc:docMk/>
            <pc:sldMk cId="3628561073" sldId="262"/>
            <ac:spMk id="34" creationId="{22539546-EA3D-4725-A829-99A75B22E48E}"/>
          </ac:spMkLst>
        </pc:spChg>
        <pc:spChg chg="add mod">
          <ac:chgData name="Alon Spinner" userId="454e91b5-0e2e-4ab5-8d05-781ba4b79e39" providerId="ADAL" clId="{A4AE77B5-E704-4C7F-B50E-9B9363557700}" dt="2020-12-18T13:38:40.133" v="57" actId="207"/>
          <ac:spMkLst>
            <pc:docMk/>
            <pc:sldMk cId="3628561073" sldId="262"/>
            <ac:spMk id="35" creationId="{C6FADC8D-4C71-4AB0-97BC-CE24292EA53A}"/>
          </ac:spMkLst>
        </pc:spChg>
        <pc:spChg chg="add mod">
          <ac:chgData name="Alon Spinner" userId="454e91b5-0e2e-4ab5-8d05-781ba4b79e39" providerId="ADAL" clId="{A4AE77B5-E704-4C7F-B50E-9B9363557700}" dt="2020-12-18T13:38:51.144" v="62" actId="20577"/>
          <ac:spMkLst>
            <pc:docMk/>
            <pc:sldMk cId="3628561073" sldId="262"/>
            <ac:spMk id="36" creationId="{86038D25-05AD-421F-8C7A-BFE9D2372779}"/>
          </ac:spMkLst>
        </pc:spChg>
        <pc:spChg chg="add mod">
          <ac:chgData name="Alon Spinner" userId="454e91b5-0e2e-4ab5-8d05-781ba4b79e39" providerId="ADAL" clId="{A4AE77B5-E704-4C7F-B50E-9B9363557700}" dt="2020-12-18T14:55:46.252" v="189" actId="1035"/>
          <ac:spMkLst>
            <pc:docMk/>
            <pc:sldMk cId="3628561073" sldId="262"/>
            <ac:spMk id="37" creationId="{96220AD6-313F-4267-A4F2-BC4B31CFB52C}"/>
          </ac:spMkLst>
        </pc:spChg>
        <pc:spChg chg="add mod">
          <ac:chgData name="Alon Spinner" userId="454e91b5-0e2e-4ab5-8d05-781ba4b79e39" providerId="ADAL" clId="{A4AE77B5-E704-4C7F-B50E-9B9363557700}" dt="2020-12-18T13:39:06.127" v="68" actId="20577"/>
          <ac:spMkLst>
            <pc:docMk/>
            <pc:sldMk cId="3628561073" sldId="262"/>
            <ac:spMk id="38" creationId="{1E9BE595-1862-4C96-84C0-B19CFDCD0B07}"/>
          </ac:spMkLst>
        </pc:spChg>
        <pc:spChg chg="add mod">
          <ac:chgData name="Alon Spinner" userId="454e91b5-0e2e-4ab5-8d05-781ba4b79e39" providerId="ADAL" clId="{A4AE77B5-E704-4C7F-B50E-9B9363557700}" dt="2020-12-18T13:41:08.119" v="99" actId="20577"/>
          <ac:spMkLst>
            <pc:docMk/>
            <pc:sldMk cId="3628561073" sldId="262"/>
            <ac:spMk id="51" creationId="{201E5549-28D5-4931-B88F-C205331D9A95}"/>
          </ac:spMkLst>
        </pc:spChg>
        <pc:spChg chg="add mod">
          <ac:chgData name="Alon Spinner" userId="454e91b5-0e2e-4ab5-8d05-781ba4b79e39" providerId="ADAL" clId="{A4AE77B5-E704-4C7F-B50E-9B9363557700}" dt="2020-12-18T13:41:19.016" v="103" actId="1076"/>
          <ac:spMkLst>
            <pc:docMk/>
            <pc:sldMk cId="3628561073" sldId="262"/>
            <ac:spMk id="52" creationId="{5139500D-684A-4F24-AE4B-3818A42DF26D}"/>
          </ac:spMkLst>
        </pc:spChg>
        <pc:spChg chg="add del mod">
          <ac:chgData name="Alon Spinner" userId="454e91b5-0e2e-4ab5-8d05-781ba4b79e39" providerId="ADAL" clId="{A4AE77B5-E704-4C7F-B50E-9B9363557700}" dt="2020-12-18T14:54:02.622" v="137"/>
          <ac:spMkLst>
            <pc:docMk/>
            <pc:sldMk cId="3628561073" sldId="262"/>
            <ac:spMk id="66" creationId="{E016FD6D-1DAA-4222-802A-A59ACA6EDE52}"/>
          </ac:spMkLst>
        </pc:spChg>
        <pc:cxnChg chg="mod">
          <ac:chgData name="Alon Spinner" userId="454e91b5-0e2e-4ab5-8d05-781ba4b79e39" providerId="ADAL" clId="{A4AE77B5-E704-4C7F-B50E-9B9363557700}" dt="2020-12-18T13:37:04.464" v="13" actId="14100"/>
          <ac:cxnSpMkLst>
            <pc:docMk/>
            <pc:sldMk cId="3628561073" sldId="262"/>
            <ac:cxnSpMk id="10" creationId="{A70F6519-1CE6-44B4-9C0B-A8C97C50B16E}"/>
          </ac:cxnSpMkLst>
        </pc:cxnChg>
        <pc:cxnChg chg="mod">
          <ac:chgData name="Alon Spinner" userId="454e91b5-0e2e-4ab5-8d05-781ba4b79e39" providerId="ADAL" clId="{A4AE77B5-E704-4C7F-B50E-9B9363557700}" dt="2020-12-18T14:54:12.500" v="151" actId="14100"/>
          <ac:cxnSpMkLst>
            <pc:docMk/>
            <pc:sldMk cId="3628561073" sldId="262"/>
            <ac:cxnSpMk id="17" creationId="{66330940-E1BA-413A-9920-5E9120956D79}"/>
          </ac:cxnSpMkLst>
        </pc:cxnChg>
        <pc:cxnChg chg="mod">
          <ac:chgData name="Alon Spinner" userId="454e91b5-0e2e-4ab5-8d05-781ba4b79e39" providerId="ADAL" clId="{A4AE77B5-E704-4C7F-B50E-9B9363557700}" dt="2020-12-18T14:54:12.500" v="151" actId="14100"/>
          <ac:cxnSpMkLst>
            <pc:docMk/>
            <pc:sldMk cId="3628561073" sldId="262"/>
            <ac:cxnSpMk id="18" creationId="{5B0248DB-9ABC-4A9B-9E31-085E7E55C14A}"/>
          </ac:cxnSpMkLst>
        </pc:cxnChg>
        <pc:cxnChg chg="add mod">
          <ac:chgData name="Alon Spinner" userId="454e91b5-0e2e-4ab5-8d05-781ba4b79e39" providerId="ADAL" clId="{A4AE77B5-E704-4C7F-B50E-9B9363557700}" dt="2020-12-18T13:39:46.090" v="74" actId="692"/>
          <ac:cxnSpMkLst>
            <pc:docMk/>
            <pc:sldMk cId="3628561073" sldId="262"/>
            <ac:cxnSpMk id="40" creationId="{B29BD67A-EBDD-4C2D-8B26-5FB7A0042E24}"/>
          </ac:cxnSpMkLst>
        </pc:cxnChg>
        <pc:cxnChg chg="add mod">
          <ac:chgData name="Alon Spinner" userId="454e91b5-0e2e-4ab5-8d05-781ba4b79e39" providerId="ADAL" clId="{A4AE77B5-E704-4C7F-B50E-9B9363557700}" dt="2020-12-18T14:54:30.763" v="155" actId="14100"/>
          <ac:cxnSpMkLst>
            <pc:docMk/>
            <pc:sldMk cId="3628561073" sldId="262"/>
            <ac:cxnSpMk id="41" creationId="{B8A53CD8-0D20-4AE7-8E5D-684ED4797D52}"/>
          </ac:cxnSpMkLst>
        </pc:cxnChg>
        <pc:cxnChg chg="add mod">
          <ac:chgData name="Alon Spinner" userId="454e91b5-0e2e-4ab5-8d05-781ba4b79e39" providerId="ADAL" clId="{A4AE77B5-E704-4C7F-B50E-9B9363557700}" dt="2020-12-18T13:40:33.543" v="92" actId="14100"/>
          <ac:cxnSpMkLst>
            <pc:docMk/>
            <pc:sldMk cId="3628561073" sldId="262"/>
            <ac:cxnSpMk id="44" creationId="{ACC8F1D0-5666-4094-9F60-5159303352F6}"/>
          </ac:cxnSpMkLst>
        </pc:cxnChg>
        <pc:cxnChg chg="add del mod">
          <ac:chgData name="Alon Spinner" userId="454e91b5-0e2e-4ab5-8d05-781ba4b79e39" providerId="ADAL" clId="{A4AE77B5-E704-4C7F-B50E-9B9363557700}" dt="2020-12-18T14:54:05.694" v="145"/>
          <ac:cxnSpMkLst>
            <pc:docMk/>
            <pc:sldMk cId="3628561073" sldId="262"/>
            <ac:cxnSpMk id="63" creationId="{3BB966C6-E13F-4908-BC66-A5D4FDFC7941}"/>
          </ac:cxnSpMkLst>
        </pc:cxnChg>
      </pc:sldChg>
      <pc:sldChg chg="addSp delSp modSp new mod">
        <pc:chgData name="Alon Spinner" userId="454e91b5-0e2e-4ab5-8d05-781ba4b79e39" providerId="ADAL" clId="{A4AE77B5-E704-4C7F-B50E-9B9363557700}" dt="2020-12-30T09:17:34.293" v="237" actId="1076"/>
        <pc:sldMkLst>
          <pc:docMk/>
          <pc:sldMk cId="3387610892" sldId="263"/>
        </pc:sldMkLst>
        <pc:spChg chg="del">
          <ac:chgData name="Alon Spinner" userId="454e91b5-0e2e-4ab5-8d05-781ba4b79e39" providerId="ADAL" clId="{A4AE77B5-E704-4C7F-B50E-9B9363557700}" dt="2020-12-30T09:16:31.605" v="212" actId="478"/>
          <ac:spMkLst>
            <pc:docMk/>
            <pc:sldMk cId="3387610892" sldId="263"/>
            <ac:spMk id="2" creationId="{FA92475E-C989-4A85-8D1D-CDE34FC68839}"/>
          </ac:spMkLst>
        </pc:spChg>
        <pc:spChg chg="del">
          <ac:chgData name="Alon Spinner" userId="454e91b5-0e2e-4ab5-8d05-781ba4b79e39" providerId="ADAL" clId="{A4AE77B5-E704-4C7F-B50E-9B9363557700}" dt="2020-12-30T09:16:31.087" v="211" actId="478"/>
          <ac:spMkLst>
            <pc:docMk/>
            <pc:sldMk cId="3387610892" sldId="263"/>
            <ac:spMk id="3" creationId="{00F969E0-3791-4739-9910-8501FF99886A}"/>
          </ac:spMkLst>
        </pc:spChg>
        <pc:spChg chg="add mod">
          <ac:chgData name="Alon Spinner" userId="454e91b5-0e2e-4ab5-8d05-781ba4b79e39" providerId="ADAL" clId="{A4AE77B5-E704-4C7F-B50E-9B9363557700}" dt="2020-12-30T09:16:48.350" v="225" actId="1076"/>
          <ac:spMkLst>
            <pc:docMk/>
            <pc:sldMk cId="3387610892" sldId="263"/>
            <ac:spMk id="5" creationId="{BEFE03EA-B48F-48EF-B077-6CD1FC46573A}"/>
          </ac:spMkLst>
        </pc:spChg>
        <pc:spChg chg="add">
          <ac:chgData name="Alon Spinner" userId="454e91b5-0e2e-4ab5-8d05-781ba4b79e39" providerId="ADAL" clId="{A4AE77B5-E704-4C7F-B50E-9B9363557700}" dt="2020-12-30T09:16:53.987" v="226" actId="11529"/>
          <ac:spMkLst>
            <pc:docMk/>
            <pc:sldMk cId="3387610892" sldId="263"/>
            <ac:spMk id="6" creationId="{452B748A-498A-4B2B-A2BF-ED35836905B1}"/>
          </ac:spMkLst>
        </pc:spChg>
        <pc:spChg chg="add mod">
          <ac:chgData name="Alon Spinner" userId="454e91b5-0e2e-4ab5-8d05-781ba4b79e39" providerId="ADAL" clId="{A4AE77B5-E704-4C7F-B50E-9B9363557700}" dt="2020-12-30T09:17:34.293" v="237" actId="1076"/>
          <ac:spMkLst>
            <pc:docMk/>
            <pc:sldMk cId="3387610892" sldId="263"/>
            <ac:spMk id="8" creationId="{14520785-A113-4465-890E-C69443E0BBD0}"/>
          </ac:spMkLst>
        </pc:spChg>
        <pc:picChg chg="add mod">
          <ac:chgData name="Alon Spinner" userId="454e91b5-0e2e-4ab5-8d05-781ba4b79e39" providerId="ADAL" clId="{A4AE77B5-E704-4C7F-B50E-9B9363557700}" dt="2020-12-30T09:16:38.380" v="216" actId="1076"/>
          <ac:picMkLst>
            <pc:docMk/>
            <pc:sldMk cId="3387610892" sldId="263"/>
            <ac:picMk id="4" creationId="{2BFF7900-F97A-4FA3-946B-509FC82C0051}"/>
          </ac:picMkLst>
        </pc:picChg>
        <pc:picChg chg="add del mod">
          <ac:chgData name="Alon Spinner" userId="454e91b5-0e2e-4ab5-8d05-781ba4b79e39" providerId="ADAL" clId="{A4AE77B5-E704-4C7F-B50E-9B9363557700}" dt="2020-12-30T09:17:11.393" v="232" actId="478"/>
          <ac:picMkLst>
            <pc:docMk/>
            <pc:sldMk cId="3387610892" sldId="263"/>
            <ac:picMk id="7" creationId="{E71486C2-1726-485C-B8CE-1E7DDE0CA2BB}"/>
          </ac:picMkLst>
        </pc:picChg>
        <pc:picChg chg="add mod ord">
          <ac:chgData name="Alon Spinner" userId="454e91b5-0e2e-4ab5-8d05-781ba4b79e39" providerId="ADAL" clId="{A4AE77B5-E704-4C7F-B50E-9B9363557700}" dt="2020-12-30T09:17:31.736" v="236" actId="1076"/>
          <ac:picMkLst>
            <pc:docMk/>
            <pc:sldMk cId="3387610892" sldId="263"/>
            <ac:picMk id="10" creationId="{4F518463-A034-42F1-A284-FC1EE3382F76}"/>
          </ac:picMkLst>
        </pc:picChg>
      </pc:sldChg>
      <pc:sldChg chg="addSp delSp modSp new mod">
        <pc:chgData name="Alon Spinner" userId="454e91b5-0e2e-4ab5-8d05-781ba4b79e39" providerId="ADAL" clId="{A4AE77B5-E704-4C7F-B50E-9B9363557700}" dt="2020-12-30T11:04:37.181" v="485" actId="1038"/>
        <pc:sldMkLst>
          <pc:docMk/>
          <pc:sldMk cId="2268149788" sldId="264"/>
        </pc:sldMkLst>
        <pc:spChg chg="del">
          <ac:chgData name="Alon Spinner" userId="454e91b5-0e2e-4ab5-8d05-781ba4b79e39" providerId="ADAL" clId="{A4AE77B5-E704-4C7F-B50E-9B9363557700}" dt="2020-12-30T09:21:45.315" v="240" actId="478"/>
          <ac:spMkLst>
            <pc:docMk/>
            <pc:sldMk cId="2268149788" sldId="264"/>
            <ac:spMk id="2" creationId="{C398D0BA-6223-45E0-956F-173A85B6FEC3}"/>
          </ac:spMkLst>
        </pc:spChg>
        <pc:spChg chg="del">
          <ac:chgData name="Alon Spinner" userId="454e91b5-0e2e-4ab5-8d05-781ba4b79e39" providerId="ADAL" clId="{A4AE77B5-E704-4C7F-B50E-9B9363557700}" dt="2020-12-30T09:21:44.682" v="239" actId="478"/>
          <ac:spMkLst>
            <pc:docMk/>
            <pc:sldMk cId="2268149788" sldId="264"/>
            <ac:spMk id="3" creationId="{4971EACC-FFBC-4F46-B1A4-CFA0CE824294}"/>
          </ac:spMkLst>
        </pc:spChg>
        <pc:spChg chg="add mod">
          <ac:chgData name="Alon Spinner" userId="454e91b5-0e2e-4ab5-8d05-781ba4b79e39" providerId="ADAL" clId="{A4AE77B5-E704-4C7F-B50E-9B9363557700}" dt="2020-12-30T09:22:14.698" v="248" actId="14100"/>
          <ac:spMkLst>
            <pc:docMk/>
            <pc:sldMk cId="2268149788" sldId="264"/>
            <ac:spMk id="6" creationId="{DA90F415-342E-4422-8CE7-20A5011859EF}"/>
          </ac:spMkLst>
        </pc:spChg>
        <pc:spChg chg="add mod">
          <ac:chgData name="Alon Spinner" userId="454e91b5-0e2e-4ab5-8d05-781ba4b79e39" providerId="ADAL" clId="{A4AE77B5-E704-4C7F-B50E-9B9363557700}" dt="2020-12-30T09:22:54.488" v="270" actId="208"/>
          <ac:spMkLst>
            <pc:docMk/>
            <pc:sldMk cId="2268149788" sldId="264"/>
            <ac:spMk id="7" creationId="{0DA262C6-C9DF-40F2-8965-46271924BC5E}"/>
          </ac:spMkLst>
        </pc:spChg>
        <pc:spChg chg="add mod">
          <ac:chgData name="Alon Spinner" userId="454e91b5-0e2e-4ab5-8d05-781ba4b79e39" providerId="ADAL" clId="{A4AE77B5-E704-4C7F-B50E-9B9363557700}" dt="2020-12-30T09:22:44.043" v="266" actId="207"/>
          <ac:spMkLst>
            <pc:docMk/>
            <pc:sldMk cId="2268149788" sldId="264"/>
            <ac:spMk id="8" creationId="{EE614778-9523-4FDD-97DC-4753D5DC112B}"/>
          </ac:spMkLst>
        </pc:spChg>
        <pc:spChg chg="add mod">
          <ac:chgData name="Alon Spinner" userId="454e91b5-0e2e-4ab5-8d05-781ba4b79e39" providerId="ADAL" clId="{A4AE77B5-E704-4C7F-B50E-9B9363557700}" dt="2020-12-30T09:23:15.543" v="313" actId="1076"/>
          <ac:spMkLst>
            <pc:docMk/>
            <pc:sldMk cId="2268149788" sldId="264"/>
            <ac:spMk id="9" creationId="{CB51EC47-0FEB-4FA6-9FB0-B6DC4B1967A7}"/>
          </ac:spMkLst>
        </pc:spChg>
        <pc:spChg chg="add mod">
          <ac:chgData name="Alon Spinner" userId="454e91b5-0e2e-4ab5-8d05-781ba4b79e39" providerId="ADAL" clId="{A4AE77B5-E704-4C7F-B50E-9B9363557700}" dt="2020-12-30T09:25:41.433" v="363" actId="207"/>
          <ac:spMkLst>
            <pc:docMk/>
            <pc:sldMk cId="2268149788" sldId="264"/>
            <ac:spMk id="10" creationId="{29F85044-31B7-4D18-80FA-8E2DAC699F11}"/>
          </ac:spMkLst>
        </pc:spChg>
        <pc:spChg chg="add mod">
          <ac:chgData name="Alon Spinner" userId="454e91b5-0e2e-4ab5-8d05-781ba4b79e39" providerId="ADAL" clId="{A4AE77B5-E704-4C7F-B50E-9B9363557700}" dt="2020-12-30T09:23:50.607" v="339" actId="208"/>
          <ac:spMkLst>
            <pc:docMk/>
            <pc:sldMk cId="2268149788" sldId="264"/>
            <ac:spMk id="11" creationId="{BF9C9EEC-A739-441B-87F4-28F3A93A4CC6}"/>
          </ac:spMkLst>
        </pc:spChg>
        <pc:spChg chg="add mod">
          <ac:chgData name="Alon Spinner" userId="454e91b5-0e2e-4ab5-8d05-781ba4b79e39" providerId="ADAL" clId="{A4AE77B5-E704-4C7F-B50E-9B9363557700}" dt="2020-12-30T09:25:34.872" v="362" actId="208"/>
          <ac:spMkLst>
            <pc:docMk/>
            <pc:sldMk cId="2268149788" sldId="264"/>
            <ac:spMk id="12" creationId="{7D21FD9F-1D40-48EE-B122-498F62932073}"/>
          </ac:spMkLst>
        </pc:spChg>
        <pc:spChg chg="add mod">
          <ac:chgData name="Alon Spinner" userId="454e91b5-0e2e-4ab5-8d05-781ba4b79e39" providerId="ADAL" clId="{A4AE77B5-E704-4C7F-B50E-9B9363557700}" dt="2020-12-30T11:04:37.181" v="485" actId="1038"/>
          <ac:spMkLst>
            <pc:docMk/>
            <pc:sldMk cId="2268149788" sldId="264"/>
            <ac:spMk id="15" creationId="{036F4FB1-C8A5-4E17-9FBD-401AB071BB5C}"/>
          </ac:spMkLst>
        </pc:spChg>
        <pc:picChg chg="add del mod">
          <ac:chgData name="Alon Spinner" userId="454e91b5-0e2e-4ab5-8d05-781ba4b79e39" providerId="ADAL" clId="{A4AE77B5-E704-4C7F-B50E-9B9363557700}" dt="2020-12-30T09:25:12.858" v="343" actId="478"/>
          <ac:picMkLst>
            <pc:docMk/>
            <pc:sldMk cId="2268149788" sldId="264"/>
            <ac:picMk id="5" creationId="{1A971D5C-76D1-41FD-B393-482894D30B0E}"/>
          </ac:picMkLst>
        </pc:picChg>
        <pc:picChg chg="add del mod ord">
          <ac:chgData name="Alon Spinner" userId="454e91b5-0e2e-4ab5-8d05-781ba4b79e39" providerId="ADAL" clId="{A4AE77B5-E704-4C7F-B50E-9B9363557700}" dt="2020-12-30T11:04:18.893" v="435" actId="478"/>
          <ac:picMkLst>
            <pc:docMk/>
            <pc:sldMk cId="2268149788" sldId="264"/>
            <ac:picMk id="14" creationId="{1A7997A2-FB1F-4750-91D2-CF208D955E21}"/>
          </ac:picMkLst>
        </pc:picChg>
        <pc:picChg chg="add mod ord">
          <ac:chgData name="Alon Spinner" userId="454e91b5-0e2e-4ab5-8d05-781ba4b79e39" providerId="ADAL" clId="{A4AE77B5-E704-4C7F-B50E-9B9363557700}" dt="2020-12-30T11:04:29.995" v="464" actId="1038"/>
          <ac:picMkLst>
            <pc:docMk/>
            <pc:sldMk cId="2268149788" sldId="264"/>
            <ac:picMk id="17" creationId="{DC305CA4-08DC-48B3-AA9D-909CF8F1348A}"/>
          </ac:picMkLst>
        </pc:picChg>
      </pc:sldChg>
      <pc:sldChg chg="addSp delSp modSp new mod">
        <pc:chgData name="Alon Spinner" userId="454e91b5-0e2e-4ab5-8d05-781ba4b79e39" providerId="ADAL" clId="{A4AE77B5-E704-4C7F-B50E-9B9363557700}" dt="2020-12-30T09:30:41.755" v="434" actId="14100"/>
        <pc:sldMkLst>
          <pc:docMk/>
          <pc:sldMk cId="4032851328" sldId="265"/>
        </pc:sldMkLst>
        <pc:spChg chg="del">
          <ac:chgData name="Alon Spinner" userId="454e91b5-0e2e-4ab5-8d05-781ba4b79e39" providerId="ADAL" clId="{A4AE77B5-E704-4C7F-B50E-9B9363557700}" dt="2020-12-30T09:29:43.646" v="413" actId="478"/>
          <ac:spMkLst>
            <pc:docMk/>
            <pc:sldMk cId="4032851328" sldId="265"/>
            <ac:spMk id="2" creationId="{2BBCE435-6793-445C-939C-7DA2FF7E6C6E}"/>
          </ac:spMkLst>
        </pc:spChg>
        <pc:spChg chg="del">
          <ac:chgData name="Alon Spinner" userId="454e91b5-0e2e-4ab5-8d05-781ba4b79e39" providerId="ADAL" clId="{A4AE77B5-E704-4C7F-B50E-9B9363557700}" dt="2020-12-30T09:29:42.727" v="412" actId="478"/>
          <ac:spMkLst>
            <pc:docMk/>
            <pc:sldMk cId="4032851328" sldId="265"/>
            <ac:spMk id="3" creationId="{FC546419-C18D-420B-964D-140DFD2C863D}"/>
          </ac:spMkLst>
        </pc:spChg>
        <pc:spChg chg="add mod">
          <ac:chgData name="Alon Spinner" userId="454e91b5-0e2e-4ab5-8d05-781ba4b79e39" providerId="ADAL" clId="{A4AE77B5-E704-4C7F-B50E-9B9363557700}" dt="2020-12-30T09:30:19.955" v="423" actId="207"/>
          <ac:spMkLst>
            <pc:docMk/>
            <pc:sldMk cId="4032851328" sldId="265"/>
            <ac:spMk id="6" creationId="{1E41CA50-3668-466A-8820-20E091D78505}"/>
          </ac:spMkLst>
        </pc:spChg>
        <pc:spChg chg="add mod">
          <ac:chgData name="Alon Spinner" userId="454e91b5-0e2e-4ab5-8d05-781ba4b79e39" providerId="ADAL" clId="{A4AE77B5-E704-4C7F-B50E-9B9363557700}" dt="2020-12-30T09:30:25.388" v="426" actId="14100"/>
          <ac:spMkLst>
            <pc:docMk/>
            <pc:sldMk cId="4032851328" sldId="265"/>
            <ac:spMk id="7" creationId="{D3467DCE-C115-45A7-B4B0-113AC850001B}"/>
          </ac:spMkLst>
        </pc:spChg>
        <pc:spChg chg="add mod">
          <ac:chgData name="Alon Spinner" userId="454e91b5-0e2e-4ab5-8d05-781ba4b79e39" providerId="ADAL" clId="{A4AE77B5-E704-4C7F-B50E-9B9363557700}" dt="2020-12-30T09:30:32.047" v="429" actId="14100"/>
          <ac:spMkLst>
            <pc:docMk/>
            <pc:sldMk cId="4032851328" sldId="265"/>
            <ac:spMk id="8" creationId="{EE64E834-8727-4C04-88CD-F96AF69819A4}"/>
          </ac:spMkLst>
        </pc:spChg>
        <pc:spChg chg="add mod">
          <ac:chgData name="Alon Spinner" userId="454e91b5-0e2e-4ab5-8d05-781ba4b79e39" providerId="ADAL" clId="{A4AE77B5-E704-4C7F-B50E-9B9363557700}" dt="2020-12-30T09:30:41.755" v="434" actId="14100"/>
          <ac:spMkLst>
            <pc:docMk/>
            <pc:sldMk cId="4032851328" sldId="265"/>
            <ac:spMk id="9" creationId="{6CD3A183-11BD-4066-82F4-7961718D1485}"/>
          </ac:spMkLst>
        </pc:spChg>
        <pc:picChg chg="add mod">
          <ac:chgData name="Alon Spinner" userId="454e91b5-0e2e-4ab5-8d05-781ba4b79e39" providerId="ADAL" clId="{A4AE77B5-E704-4C7F-B50E-9B9363557700}" dt="2020-12-30T09:30:34.003" v="432" actId="1076"/>
          <ac:picMkLst>
            <pc:docMk/>
            <pc:sldMk cId="4032851328" sldId="265"/>
            <ac:picMk id="5" creationId="{8F6ABD7E-9A77-4F66-BDC9-032D4FE683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82CD-29B7-4D9F-853F-52F0AEC6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C2F0C-B5AE-4C6F-B0F7-F59E77C2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BC9F-3B0A-4D81-8C1A-7AEC0158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C98C9-0878-47E9-8E53-43B6BC88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F6A54-FA08-43E9-91ED-90A5C5EA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17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4F1A-100F-4B61-8D0D-B2D47813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287CE-C64D-4715-A835-0D865F96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3BE6-0526-48EC-964C-E568F18B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157D-7FD0-46A9-9C02-787463AD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BE46-ABB0-49F7-A0FE-F35FEF77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607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7E1A3-B4C1-4FC7-8361-306C7DF38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40589-9BB1-4881-A336-E4AC370F7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F4A9-9012-4BF7-BA47-3D7289EC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FD83-1773-42B1-AD32-DC9FCD6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3A8D-8468-40CA-AA83-0700FD15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276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3729-A094-4FE7-B1B2-CD460F78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581A-4348-4729-9602-058B4C5B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2FE7-EA18-4E11-936F-6F61A0A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9F24-5093-4C7B-A475-C47238D0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8418-77F5-4B2E-8553-734A5B86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6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F1AB-9813-4620-80DE-4EBB9B6A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731F0-0BAB-474E-A18C-A3287F6B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0A61-3C04-402B-866A-206206CB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B87A-309D-427B-858E-05C0974D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818E-4D29-4A0D-B30E-1B29E567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816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BC27-E5D5-488B-A75F-598AA41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7AFE-3139-4B59-9976-A571C6F06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4B771-B098-4202-B55C-6DBFDD639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C38C5-7E7D-471D-A684-9E08D7EF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0C032-A09B-442D-B40B-6D19C309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D1F36-7A81-4805-A1A8-B34DC0A1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00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5F96-CEF1-4073-95BD-BD4C6BA3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BF27-1C54-4DC7-869A-A75B1E08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AE3D2-FA21-4A20-91C8-E4E3B037A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E402-E7AD-4CBF-83B0-D5B3DFCDB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D43C-E5F5-449F-BB12-1D2F3A46F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8A99C-8454-420A-A130-50CB3D22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EBC95-1AC2-490B-8E39-A4BD06B8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74E44-AF3C-42D7-A743-1FA3446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447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192C-0DA5-4E41-AE87-EF3B6BF0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A865E-EA3D-4EBD-82AE-28F0C118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79907-EE3A-4149-9E70-18EB0111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31034-BB00-4ED3-90BD-A7B1E606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07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3F46D-FBA8-4C9A-83C2-7206C936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AF20-3F35-45A8-B20E-B8DC6216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DBAD5-FFE0-488F-8F84-50E24D43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987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979B-8A1D-4CC9-81BF-2141DE85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7575-8A45-48F2-8294-6E4A2F359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E8CAA-822D-4AD9-858C-CF9705E8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5AC58-B8C9-4821-83F7-1DAE1144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C4D3D-72B5-4BBA-B5BE-79D67B47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06BD-4396-420C-BAEF-50360544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39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EA60-B360-4630-A58F-152742ED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0DFCC-4178-4FB9-ACE5-332F332A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223A6-4A64-48D3-B2DE-DA37BE741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BA1C-1391-4BC6-BE49-6D482684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A46C7-33F0-499C-AD48-118D43BC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E0366-0915-4130-B689-D94D8FA2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05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4FF13-5BFB-4BE4-BF84-C67FFAFD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B312F-49BE-488B-8D42-E3D2F12D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A553-528F-4F33-AF04-94F43DA9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82D7-9C20-4D1B-9DCA-C15248D657DC}" type="datetimeFigureOut">
              <a:rPr lang="en-IL" smtClean="0"/>
              <a:t>30/12/2020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57D7-55D9-47F5-A1A8-2085924D9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00D9-B725-46E3-8806-D8F105438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54B4-0D2B-4046-9B09-BB943AC419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425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20.png"/><Relationship Id="rId5" Type="http://schemas.openxmlformats.org/officeDocument/2006/relationships/image" Target="../media/image5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3B00837-43FB-45E2-83C0-C546DE90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25" y="0"/>
            <a:ext cx="5137150" cy="6858000"/>
          </a:xfrm>
          <a:prstGeom prst="rect">
            <a:avLst/>
          </a:prstGeom>
        </p:spPr>
      </p:pic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EB5B98F2-9164-46FB-A8EC-06D0C0E59CA0}"/>
              </a:ext>
            </a:extLst>
          </p:cNvPr>
          <p:cNvGrpSpPr/>
          <p:nvPr/>
        </p:nvGrpSpPr>
        <p:grpSpPr>
          <a:xfrm>
            <a:off x="4815841" y="3606801"/>
            <a:ext cx="955037" cy="1271223"/>
            <a:chOff x="4651588" y="3442427"/>
            <a:chExt cx="1352972" cy="1502646"/>
          </a:xfrm>
        </p:grpSpPr>
        <p:grpSp>
          <p:nvGrpSpPr>
            <p:cNvPr id="13" name="קבוצה 12">
              <a:extLst>
                <a:ext uri="{FF2B5EF4-FFF2-40B4-BE49-F238E27FC236}">
                  <a16:creationId xmlns:a16="http://schemas.microsoft.com/office/drawing/2014/main" id="{36122094-FCB1-44EC-B084-2EA26561D1B5}"/>
                </a:ext>
              </a:extLst>
            </p:cNvPr>
            <p:cNvGrpSpPr/>
            <p:nvPr/>
          </p:nvGrpSpPr>
          <p:grpSpPr>
            <a:xfrm>
              <a:off x="5151120" y="3759200"/>
              <a:ext cx="853440" cy="835320"/>
              <a:chOff x="2052320" y="417778"/>
              <a:chExt cx="1826661" cy="1382742"/>
            </a:xfrm>
          </p:grpSpPr>
          <p:cxnSp>
            <p:nvCxnSpPr>
              <p:cNvPr id="7" name="מחבר חץ ישר 6">
                <a:extLst>
                  <a:ext uri="{FF2B5EF4-FFF2-40B4-BE49-F238E27FC236}">
                    <a16:creationId xmlns:a16="http://schemas.microsoft.com/office/drawing/2014/main" id="{FED70DE2-1022-4B2A-8FE6-3C69DF262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320" y="1778001"/>
                <a:ext cx="1826661" cy="2251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lg" len="med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מחבר חץ ישר 8">
                <a:extLst>
                  <a:ext uri="{FF2B5EF4-FFF2-40B4-BE49-F238E27FC236}">
                    <a16:creationId xmlns:a16="http://schemas.microsoft.com/office/drawing/2014/main" id="{AB9369A1-4E4E-4617-960F-91E061250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4471" y="417778"/>
                <a:ext cx="0" cy="13827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sm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חץ ישר 10">
                <a:extLst>
                  <a:ext uri="{FF2B5EF4-FFF2-40B4-BE49-F238E27FC236}">
                    <a16:creationId xmlns:a16="http://schemas.microsoft.com/office/drawing/2014/main" id="{CF4021A4-1EF4-414A-B1C1-4B3521E8FB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2320" y="1107328"/>
                <a:ext cx="1630947" cy="670676"/>
              </a:xfrm>
              <a:prstGeom prst="straightConnector1">
                <a:avLst/>
              </a:prstGeom>
              <a:ln w="28575" cap="flat">
                <a:solidFill>
                  <a:srgbClr val="FFC000"/>
                </a:solidFill>
                <a:prstDash val="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D1E8B2FC-89CC-4B71-BB74-FC2288A2FC34}"/>
                    </a:ext>
                  </a:extLst>
                </p:cNvPr>
                <p:cNvSpPr txBox="1"/>
                <p:nvPr/>
              </p:nvSpPr>
              <p:spPr>
                <a:xfrm>
                  <a:off x="5367618" y="4544886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D1E8B2FC-89CC-4B71-BB74-FC2288A2F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618" y="4544886"/>
                  <a:ext cx="355600" cy="400187"/>
                </a:xfrm>
                <a:prstGeom prst="rect">
                  <a:avLst/>
                </a:prstGeom>
                <a:blipFill>
                  <a:blip r:embed="rId3"/>
                  <a:stretch>
                    <a:fillRect r="-3170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C8950BAC-1889-4FA3-A18B-7ABEAC78DF6D}"/>
                    </a:ext>
                  </a:extLst>
                </p:cNvPr>
                <p:cNvSpPr txBox="1"/>
                <p:nvPr/>
              </p:nvSpPr>
              <p:spPr>
                <a:xfrm>
                  <a:off x="5474547" y="3782609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C8950BAC-1889-4FA3-A18B-7ABEAC78D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547" y="3782609"/>
                  <a:ext cx="355600" cy="400187"/>
                </a:xfrm>
                <a:prstGeom prst="rect">
                  <a:avLst/>
                </a:prstGeom>
                <a:blipFill>
                  <a:blip r:embed="rId4"/>
                  <a:stretch>
                    <a:fillRect r="-29268" b="-545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תיבת טקסט 34">
                  <a:extLst>
                    <a:ext uri="{FF2B5EF4-FFF2-40B4-BE49-F238E27FC236}">
                      <a16:creationId xmlns:a16="http://schemas.microsoft.com/office/drawing/2014/main" id="{E2CD12B1-7995-4784-B074-D5A821A495EB}"/>
                    </a:ext>
                  </a:extLst>
                </p:cNvPr>
                <p:cNvSpPr txBox="1"/>
                <p:nvPr/>
              </p:nvSpPr>
              <p:spPr>
                <a:xfrm>
                  <a:off x="4651588" y="3442427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35" name="תיבת טקסט 34">
                  <a:extLst>
                    <a:ext uri="{FF2B5EF4-FFF2-40B4-BE49-F238E27FC236}">
                      <a16:creationId xmlns:a16="http://schemas.microsoft.com/office/drawing/2014/main" id="{E2CD12B1-7995-4784-B074-D5A821A49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588" y="3442427"/>
                  <a:ext cx="355600" cy="400187"/>
                </a:xfrm>
                <a:prstGeom prst="rect">
                  <a:avLst/>
                </a:prstGeom>
                <a:blipFill>
                  <a:blip r:embed="rId5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16AD8F55-6783-41C0-A3DA-663BFE86CDA6}"/>
              </a:ext>
            </a:extLst>
          </p:cNvPr>
          <p:cNvGrpSpPr/>
          <p:nvPr/>
        </p:nvGrpSpPr>
        <p:grpSpPr>
          <a:xfrm>
            <a:off x="7048877" y="3482179"/>
            <a:ext cx="1202617" cy="1493470"/>
            <a:chOff x="4844070" y="3502340"/>
            <a:chExt cx="1357194" cy="1473211"/>
          </a:xfrm>
        </p:grpSpPr>
        <p:grpSp>
          <p:nvGrpSpPr>
            <p:cNvPr id="38" name="קבוצה 37">
              <a:extLst>
                <a:ext uri="{FF2B5EF4-FFF2-40B4-BE49-F238E27FC236}">
                  <a16:creationId xmlns:a16="http://schemas.microsoft.com/office/drawing/2014/main" id="{8AD739B8-53BE-4F4A-B9A9-7B2CAE9A52B3}"/>
                </a:ext>
              </a:extLst>
            </p:cNvPr>
            <p:cNvGrpSpPr/>
            <p:nvPr/>
          </p:nvGrpSpPr>
          <p:grpSpPr>
            <a:xfrm>
              <a:off x="5151120" y="3759200"/>
              <a:ext cx="853440" cy="835320"/>
              <a:chOff x="2052320" y="417778"/>
              <a:chExt cx="1826661" cy="1382742"/>
            </a:xfrm>
          </p:grpSpPr>
          <p:cxnSp>
            <p:nvCxnSpPr>
              <p:cNvPr id="42" name="מחבר חץ ישר 41">
                <a:extLst>
                  <a:ext uri="{FF2B5EF4-FFF2-40B4-BE49-F238E27FC236}">
                    <a16:creationId xmlns:a16="http://schemas.microsoft.com/office/drawing/2014/main" id="{21BB7F37-01DB-4B88-AFE7-CA9CA5DB2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320" y="1778001"/>
                <a:ext cx="1826661" cy="2251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lg" len="med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מחבר חץ ישר 42">
                <a:extLst>
                  <a:ext uri="{FF2B5EF4-FFF2-40B4-BE49-F238E27FC236}">
                    <a16:creationId xmlns:a16="http://schemas.microsoft.com/office/drawing/2014/main" id="{FF9D8AFE-76B6-4AFC-A20B-135DCFCD3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4471" y="417778"/>
                <a:ext cx="0" cy="13827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sm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חץ ישר 43">
                <a:extLst>
                  <a:ext uri="{FF2B5EF4-FFF2-40B4-BE49-F238E27FC236}">
                    <a16:creationId xmlns:a16="http://schemas.microsoft.com/office/drawing/2014/main" id="{F635B5FA-6300-4094-9B25-8812D281E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2320" y="1107328"/>
                <a:ext cx="1630947" cy="670676"/>
              </a:xfrm>
              <a:prstGeom prst="straightConnector1">
                <a:avLst/>
              </a:prstGeom>
              <a:ln w="28575" cap="flat">
                <a:solidFill>
                  <a:srgbClr val="FFC000"/>
                </a:solidFill>
                <a:prstDash val="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111F16BA-0DC9-40AC-85EF-E246376AFAE8}"/>
                    </a:ext>
                  </a:extLst>
                </p:cNvPr>
                <p:cNvSpPr txBox="1"/>
                <p:nvPr/>
              </p:nvSpPr>
              <p:spPr>
                <a:xfrm>
                  <a:off x="5839931" y="4575364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111F16BA-0DC9-40AC-85EF-E246376AF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931" y="4575364"/>
                  <a:ext cx="355600" cy="400187"/>
                </a:xfrm>
                <a:prstGeom prst="rect">
                  <a:avLst/>
                </a:prstGeom>
                <a:blipFill>
                  <a:blip r:embed="rId6"/>
                  <a:stretch>
                    <a:fillRect r="-57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תיבת טקסט 39">
                  <a:extLst>
                    <a:ext uri="{FF2B5EF4-FFF2-40B4-BE49-F238E27FC236}">
                      <a16:creationId xmlns:a16="http://schemas.microsoft.com/office/drawing/2014/main" id="{37F83E42-3203-4CD7-9C21-4B1AB39F84E6}"/>
                    </a:ext>
                  </a:extLst>
                </p:cNvPr>
                <p:cNvSpPr txBox="1"/>
                <p:nvPr/>
              </p:nvSpPr>
              <p:spPr>
                <a:xfrm>
                  <a:off x="5845664" y="4076145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40" name="תיבת טקסט 39">
                  <a:extLst>
                    <a:ext uri="{FF2B5EF4-FFF2-40B4-BE49-F238E27FC236}">
                      <a16:creationId xmlns:a16="http://schemas.microsoft.com/office/drawing/2014/main" id="{37F83E42-3203-4CD7-9C21-4B1AB39F8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664" y="4076145"/>
                  <a:ext cx="355600" cy="400187"/>
                </a:xfrm>
                <a:prstGeom prst="rect">
                  <a:avLst/>
                </a:prstGeom>
                <a:blipFill>
                  <a:blip r:embed="rId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תיבת טקסט 40">
                  <a:extLst>
                    <a:ext uri="{FF2B5EF4-FFF2-40B4-BE49-F238E27FC236}">
                      <a16:creationId xmlns:a16="http://schemas.microsoft.com/office/drawing/2014/main" id="{5C1DD737-C0DE-47BF-BB6F-D52B7DFE8387}"/>
                    </a:ext>
                  </a:extLst>
                </p:cNvPr>
                <p:cNvSpPr txBox="1"/>
                <p:nvPr/>
              </p:nvSpPr>
              <p:spPr>
                <a:xfrm>
                  <a:off x="4844070" y="3502340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41" name="תיבת טקסט 40">
                  <a:extLst>
                    <a:ext uri="{FF2B5EF4-FFF2-40B4-BE49-F238E27FC236}">
                      <a16:creationId xmlns:a16="http://schemas.microsoft.com/office/drawing/2014/main" id="{5C1DD737-C0DE-47BF-BB6F-D52B7DFE8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070" y="3502340"/>
                  <a:ext cx="355600" cy="4001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67E27941-4DEB-44A9-8798-ABA0B6EBAC3A}"/>
              </a:ext>
            </a:extLst>
          </p:cNvPr>
          <p:cNvGrpSpPr/>
          <p:nvPr/>
        </p:nvGrpSpPr>
        <p:grpSpPr>
          <a:xfrm>
            <a:off x="6919674" y="2354942"/>
            <a:ext cx="1171096" cy="1202994"/>
            <a:chOff x="4591586" y="3559106"/>
            <a:chExt cx="1659056" cy="1421996"/>
          </a:xfrm>
        </p:grpSpPr>
        <p:grpSp>
          <p:nvGrpSpPr>
            <p:cNvPr id="54" name="קבוצה 53">
              <a:extLst>
                <a:ext uri="{FF2B5EF4-FFF2-40B4-BE49-F238E27FC236}">
                  <a16:creationId xmlns:a16="http://schemas.microsoft.com/office/drawing/2014/main" id="{4991A380-91FB-48F0-8E82-108A6B9B722D}"/>
                </a:ext>
              </a:extLst>
            </p:cNvPr>
            <p:cNvGrpSpPr/>
            <p:nvPr/>
          </p:nvGrpSpPr>
          <p:grpSpPr>
            <a:xfrm>
              <a:off x="5151120" y="3759200"/>
              <a:ext cx="853440" cy="835320"/>
              <a:chOff x="2052320" y="417778"/>
              <a:chExt cx="1826661" cy="1382742"/>
            </a:xfrm>
          </p:grpSpPr>
          <p:cxnSp>
            <p:nvCxnSpPr>
              <p:cNvPr id="58" name="מחבר חץ ישר 57">
                <a:extLst>
                  <a:ext uri="{FF2B5EF4-FFF2-40B4-BE49-F238E27FC236}">
                    <a16:creationId xmlns:a16="http://schemas.microsoft.com/office/drawing/2014/main" id="{CF49F2BB-D7F0-4B00-920B-B81BE02BF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320" y="1778001"/>
                <a:ext cx="1826661" cy="2251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lg" len="med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מחבר חץ ישר 58">
                <a:extLst>
                  <a:ext uri="{FF2B5EF4-FFF2-40B4-BE49-F238E27FC236}">
                    <a16:creationId xmlns:a16="http://schemas.microsoft.com/office/drawing/2014/main" id="{075EAD61-FE91-42B3-B78A-40E472006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4471" y="417778"/>
                <a:ext cx="0" cy="13827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sm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מחבר חץ ישר 59">
                <a:extLst>
                  <a:ext uri="{FF2B5EF4-FFF2-40B4-BE49-F238E27FC236}">
                    <a16:creationId xmlns:a16="http://schemas.microsoft.com/office/drawing/2014/main" id="{C10FD9D8-62FD-482A-9ECD-B98390CC93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2320" y="1107328"/>
                <a:ext cx="1630947" cy="670676"/>
              </a:xfrm>
              <a:prstGeom prst="straightConnector1">
                <a:avLst/>
              </a:prstGeom>
              <a:ln w="28575" cap="flat">
                <a:solidFill>
                  <a:srgbClr val="FFC000"/>
                </a:solidFill>
                <a:prstDash val="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תיבת טקסט 54">
                  <a:extLst>
                    <a:ext uri="{FF2B5EF4-FFF2-40B4-BE49-F238E27FC236}">
                      <a16:creationId xmlns:a16="http://schemas.microsoft.com/office/drawing/2014/main" id="{50B1CF60-EC4A-40FB-A226-40CB3507AF6B}"/>
                    </a:ext>
                  </a:extLst>
                </p:cNvPr>
                <p:cNvSpPr txBox="1"/>
                <p:nvPr/>
              </p:nvSpPr>
              <p:spPr>
                <a:xfrm>
                  <a:off x="5895042" y="4580915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55" name="תיבת טקסט 54">
                  <a:extLst>
                    <a:ext uri="{FF2B5EF4-FFF2-40B4-BE49-F238E27FC236}">
                      <a16:creationId xmlns:a16="http://schemas.microsoft.com/office/drawing/2014/main" id="{50B1CF60-EC4A-40FB-A226-40CB3507A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042" y="4580915"/>
                  <a:ext cx="355600" cy="400187"/>
                </a:xfrm>
                <a:prstGeom prst="rect">
                  <a:avLst/>
                </a:prstGeom>
                <a:blipFill>
                  <a:blip r:embed="rId9"/>
                  <a:stretch>
                    <a:fillRect r="-3414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תיבת טקסט 55">
                  <a:extLst>
                    <a:ext uri="{FF2B5EF4-FFF2-40B4-BE49-F238E27FC236}">
                      <a16:creationId xmlns:a16="http://schemas.microsoft.com/office/drawing/2014/main" id="{D5B620FE-E196-48BA-A7B8-C54EE1E8D3EF}"/>
                    </a:ext>
                  </a:extLst>
                </p:cNvPr>
                <p:cNvSpPr txBox="1"/>
                <p:nvPr/>
              </p:nvSpPr>
              <p:spPr>
                <a:xfrm>
                  <a:off x="5460547" y="3833042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56" name="תיבת טקסט 55">
                  <a:extLst>
                    <a:ext uri="{FF2B5EF4-FFF2-40B4-BE49-F238E27FC236}">
                      <a16:creationId xmlns:a16="http://schemas.microsoft.com/office/drawing/2014/main" id="{D5B620FE-E196-48BA-A7B8-C54EE1E8D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547" y="3833042"/>
                  <a:ext cx="355600" cy="400187"/>
                </a:xfrm>
                <a:prstGeom prst="rect">
                  <a:avLst/>
                </a:prstGeom>
                <a:blipFill>
                  <a:blip r:embed="rId10"/>
                  <a:stretch>
                    <a:fillRect r="-31707" b="-535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תיבת טקסט 56">
                  <a:extLst>
                    <a:ext uri="{FF2B5EF4-FFF2-40B4-BE49-F238E27FC236}">
                      <a16:creationId xmlns:a16="http://schemas.microsoft.com/office/drawing/2014/main" id="{853A8812-5546-4199-9F2B-2975055919FE}"/>
                    </a:ext>
                  </a:extLst>
                </p:cNvPr>
                <p:cNvSpPr txBox="1"/>
                <p:nvPr/>
              </p:nvSpPr>
              <p:spPr>
                <a:xfrm>
                  <a:off x="4591586" y="3559106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57" name="תיבת טקסט 56">
                  <a:extLst>
                    <a:ext uri="{FF2B5EF4-FFF2-40B4-BE49-F238E27FC236}">
                      <a16:creationId xmlns:a16="http://schemas.microsoft.com/office/drawing/2014/main" id="{853A8812-5546-4199-9F2B-297505591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1586" y="3559106"/>
                  <a:ext cx="355600" cy="400187"/>
                </a:xfrm>
                <a:prstGeom prst="rect">
                  <a:avLst/>
                </a:prstGeom>
                <a:blipFill>
                  <a:blip r:embed="rId11"/>
                  <a:stretch>
                    <a:fillRect r="-2682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541FD-8FA6-4AF8-82D4-10AA2D75505A}"/>
              </a:ext>
            </a:extLst>
          </p:cNvPr>
          <p:cNvGrpSpPr/>
          <p:nvPr/>
        </p:nvGrpSpPr>
        <p:grpSpPr>
          <a:xfrm>
            <a:off x="6778307" y="1266445"/>
            <a:ext cx="1161712" cy="1148757"/>
            <a:chOff x="6774154" y="995031"/>
            <a:chExt cx="1161712" cy="1148757"/>
          </a:xfrm>
        </p:grpSpPr>
        <p:grpSp>
          <p:nvGrpSpPr>
            <p:cNvPr id="61" name="קבוצה 60">
              <a:extLst>
                <a:ext uri="{FF2B5EF4-FFF2-40B4-BE49-F238E27FC236}">
                  <a16:creationId xmlns:a16="http://schemas.microsoft.com/office/drawing/2014/main" id="{830036C6-60B4-4D7E-B8B2-3E262EE2ED17}"/>
                </a:ext>
              </a:extLst>
            </p:cNvPr>
            <p:cNvGrpSpPr/>
            <p:nvPr/>
          </p:nvGrpSpPr>
          <p:grpSpPr>
            <a:xfrm>
              <a:off x="6774154" y="995031"/>
              <a:ext cx="1161712" cy="1148757"/>
              <a:chOff x="4358798" y="3552740"/>
              <a:chExt cx="1645762" cy="1357885"/>
            </a:xfrm>
          </p:grpSpPr>
          <p:grpSp>
            <p:nvGrpSpPr>
              <p:cNvPr id="62" name="קבוצה 61">
                <a:extLst>
                  <a:ext uri="{FF2B5EF4-FFF2-40B4-BE49-F238E27FC236}">
                    <a16:creationId xmlns:a16="http://schemas.microsoft.com/office/drawing/2014/main" id="{AC56AB5F-1CE1-488C-A965-7C8100F6FCCC}"/>
                  </a:ext>
                </a:extLst>
              </p:cNvPr>
              <p:cNvGrpSpPr/>
              <p:nvPr/>
            </p:nvGrpSpPr>
            <p:grpSpPr>
              <a:xfrm>
                <a:off x="5151120" y="3759200"/>
                <a:ext cx="853440" cy="835320"/>
                <a:chOff x="2052320" y="417778"/>
                <a:chExt cx="1826661" cy="1382742"/>
              </a:xfrm>
            </p:grpSpPr>
            <p:cxnSp>
              <p:nvCxnSpPr>
                <p:cNvPr id="66" name="מחבר חץ ישר 65">
                  <a:extLst>
                    <a:ext uri="{FF2B5EF4-FFF2-40B4-BE49-F238E27FC236}">
                      <a16:creationId xmlns:a16="http://schemas.microsoft.com/office/drawing/2014/main" id="{AA1372E1-78DA-40CE-BF01-F83C4F116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2320" y="1778001"/>
                  <a:ext cx="1826661" cy="22519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lg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מחבר חץ ישר 66">
                  <a:extLst>
                    <a:ext uri="{FF2B5EF4-FFF2-40B4-BE49-F238E27FC236}">
                      <a16:creationId xmlns:a16="http://schemas.microsoft.com/office/drawing/2014/main" id="{87AE0A22-EF77-46D9-B98B-CD002E445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4471" y="417778"/>
                  <a:ext cx="0" cy="1382742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sm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תיבת טקסט 62">
                    <a:extLst>
                      <a:ext uri="{FF2B5EF4-FFF2-40B4-BE49-F238E27FC236}">
                        <a16:creationId xmlns:a16="http://schemas.microsoft.com/office/drawing/2014/main" id="{4417DB80-0A66-4E05-95EB-C99582071E22}"/>
                      </a:ext>
                    </a:extLst>
                  </p:cNvPr>
                  <p:cNvSpPr txBox="1"/>
                  <p:nvPr/>
                </p:nvSpPr>
                <p:spPr>
                  <a:xfrm>
                    <a:off x="5444249" y="4497705"/>
                    <a:ext cx="355600" cy="41292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63" name="תיבת טקסט 62">
                    <a:extLst>
                      <a:ext uri="{FF2B5EF4-FFF2-40B4-BE49-F238E27FC236}">
                        <a16:creationId xmlns:a16="http://schemas.microsoft.com/office/drawing/2014/main" id="{4417DB80-0A66-4E05-95EB-C99582071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4249" y="4497705"/>
                    <a:ext cx="355600" cy="4129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8048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תיבת טקסט 64">
                    <a:extLst>
                      <a:ext uri="{FF2B5EF4-FFF2-40B4-BE49-F238E27FC236}">
                        <a16:creationId xmlns:a16="http://schemas.microsoft.com/office/drawing/2014/main" id="{FBFDEFDA-F790-4DAE-B94C-605E7EB19D42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798" y="3552740"/>
                    <a:ext cx="355600" cy="41292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65" name="תיבת טקסט 64">
                    <a:extLst>
                      <a:ext uri="{FF2B5EF4-FFF2-40B4-BE49-F238E27FC236}">
                        <a16:creationId xmlns:a16="http://schemas.microsoft.com/office/drawing/2014/main" id="{FBFDEFDA-F790-4DAE-B94C-605E7EB19D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798" y="3552740"/>
                    <a:ext cx="355600" cy="4129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73171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מחבר חץ ישר 59">
              <a:extLst>
                <a:ext uri="{FF2B5EF4-FFF2-40B4-BE49-F238E27FC236}">
                  <a16:creationId xmlns:a16="http://schemas.microsoft.com/office/drawing/2014/main" id="{E922783F-DD64-4A01-A3E0-0279C1B33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2691" y="1500722"/>
              <a:ext cx="537881" cy="342759"/>
            </a:xfrm>
            <a:prstGeom prst="straightConnector1">
              <a:avLst/>
            </a:prstGeom>
            <a:ln w="28575" cap="flat">
              <a:solidFill>
                <a:srgbClr val="FFC000"/>
              </a:solidFill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62">
                <a:extLst>
                  <a:ext uri="{FF2B5EF4-FFF2-40B4-BE49-F238E27FC236}">
                    <a16:creationId xmlns:a16="http://schemas.microsoft.com/office/drawing/2014/main" id="{F9380F77-178C-4ACD-97AD-916F16CC5E64}"/>
                  </a:ext>
                </a:extLst>
              </p:cNvPr>
              <p:cNvSpPr txBox="1"/>
              <p:nvPr/>
            </p:nvSpPr>
            <p:spPr>
              <a:xfrm>
                <a:off x="7653443" y="1383651"/>
                <a:ext cx="251011" cy="349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3" name="תיבת טקסט 62">
                <a:extLst>
                  <a:ext uri="{FF2B5EF4-FFF2-40B4-BE49-F238E27FC236}">
                    <a16:creationId xmlns:a16="http://schemas.microsoft.com/office/drawing/2014/main" id="{F9380F77-178C-4ACD-97AD-916F16CC5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43" y="1383651"/>
                <a:ext cx="251011" cy="349326"/>
              </a:xfrm>
              <a:prstGeom prst="rect">
                <a:avLst/>
              </a:prstGeom>
              <a:blipFill>
                <a:blip r:embed="rId14"/>
                <a:stretch>
                  <a:fillRect r="-73810" b="-17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9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41">
            <a:extLst>
              <a:ext uri="{FF2B5EF4-FFF2-40B4-BE49-F238E27FC236}">
                <a16:creationId xmlns:a16="http://schemas.microsoft.com/office/drawing/2014/main" id="{1CA6FF1C-C2E6-4230-B198-CE74B0E20862}"/>
              </a:ext>
            </a:extLst>
          </p:cNvPr>
          <p:cNvGrpSpPr/>
          <p:nvPr/>
        </p:nvGrpSpPr>
        <p:grpSpPr>
          <a:xfrm>
            <a:off x="3218330" y="471109"/>
            <a:ext cx="6876053" cy="5804086"/>
            <a:chOff x="0" y="0"/>
            <a:chExt cx="3297705" cy="2952114"/>
          </a:xfrm>
        </p:grpSpPr>
        <p:cxnSp>
          <p:nvCxnSpPr>
            <p:cNvPr id="5" name="מחבר ישר 26">
              <a:extLst>
                <a:ext uri="{FF2B5EF4-FFF2-40B4-BE49-F238E27FC236}">
                  <a16:creationId xmlns:a16="http://schemas.microsoft.com/office/drawing/2014/main" id="{547F086A-36E6-4DA8-BA84-42F9FF154CE4}"/>
                </a:ext>
              </a:extLst>
            </p:cNvPr>
            <p:cNvCxnSpPr/>
            <p:nvPr/>
          </p:nvCxnSpPr>
          <p:spPr>
            <a:xfrm>
              <a:off x="0" y="2935223"/>
              <a:ext cx="21681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גליל 27">
              <a:extLst>
                <a:ext uri="{FF2B5EF4-FFF2-40B4-BE49-F238E27FC236}">
                  <a16:creationId xmlns:a16="http://schemas.microsoft.com/office/drawing/2014/main" id="{69C6F4C9-5CF7-4711-B230-9FDB3229B5D6}"/>
                </a:ext>
              </a:extLst>
            </p:cNvPr>
            <p:cNvSpPr/>
            <p:nvPr/>
          </p:nvSpPr>
          <p:spPr>
            <a:xfrm>
              <a:off x="859537" y="2516137"/>
              <a:ext cx="303906" cy="419086"/>
            </a:xfrm>
            <a:prstGeom prst="can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IL" sz="4800"/>
            </a:p>
          </p:txBody>
        </p:sp>
        <p:cxnSp>
          <p:nvCxnSpPr>
            <p:cNvPr id="7" name="מחבר ישר 28">
              <a:extLst>
                <a:ext uri="{FF2B5EF4-FFF2-40B4-BE49-F238E27FC236}">
                  <a16:creationId xmlns:a16="http://schemas.microsoft.com/office/drawing/2014/main" id="{586D7E91-6A57-4D3B-BF69-A167BC779077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90" y="1833492"/>
              <a:ext cx="0" cy="68264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מחבר ישר 29">
              <a:extLst>
                <a:ext uri="{FF2B5EF4-FFF2-40B4-BE49-F238E27FC236}">
                  <a16:creationId xmlns:a16="http://schemas.microsoft.com/office/drawing/2014/main" id="{74DB6767-3DC1-4E30-98CE-9D49AD6E6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858" y="1852619"/>
              <a:ext cx="50904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גליל 30">
              <a:extLst>
                <a:ext uri="{FF2B5EF4-FFF2-40B4-BE49-F238E27FC236}">
                  <a16:creationId xmlns:a16="http://schemas.microsoft.com/office/drawing/2014/main" id="{357D4FBB-1ED9-49D4-876A-F98DE2FC0A15}"/>
                </a:ext>
              </a:extLst>
            </p:cNvPr>
            <p:cNvSpPr/>
            <p:nvPr/>
          </p:nvSpPr>
          <p:spPr>
            <a:xfrm rot="5400000">
              <a:off x="1195028" y="1647260"/>
              <a:ext cx="303906" cy="419086"/>
            </a:xfrm>
            <a:prstGeom prst="can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IL" sz="4800"/>
            </a:p>
          </p:txBody>
        </p:sp>
        <p:cxnSp>
          <p:nvCxnSpPr>
            <p:cNvPr id="10" name="מחבר ישר 31">
              <a:extLst>
                <a:ext uri="{FF2B5EF4-FFF2-40B4-BE49-F238E27FC236}">
                  <a16:creationId xmlns:a16="http://schemas.microsoft.com/office/drawing/2014/main" id="{A70F6519-1CE6-44B4-9C0B-A8C97C50B16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556524" y="1856803"/>
              <a:ext cx="984005" cy="1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מלבן 64">
              <a:extLst>
                <a:ext uri="{FF2B5EF4-FFF2-40B4-BE49-F238E27FC236}">
                  <a16:creationId xmlns:a16="http://schemas.microsoft.com/office/drawing/2014/main" id="{102FB713-2056-445E-A14B-864DF3A09576}"/>
                </a:ext>
              </a:extLst>
            </p:cNvPr>
            <p:cNvSpPr/>
            <p:nvPr/>
          </p:nvSpPr>
          <p:spPr>
            <a:xfrm>
              <a:off x="2412057" y="1323195"/>
              <a:ext cx="265807" cy="429907"/>
            </a:xfrm>
            <a:prstGeom prst="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IL" sz="4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תיבת טקסט 10">
                  <a:extLst>
                    <a:ext uri="{FF2B5EF4-FFF2-40B4-BE49-F238E27FC236}">
                      <a16:creationId xmlns:a16="http://schemas.microsoft.com/office/drawing/2014/main" id="{3C9E2705-6998-4FE0-A65D-9323072C5F9E}"/>
                    </a:ext>
                  </a:extLst>
                </p:cNvPr>
                <p:cNvSpPr txBox="1"/>
                <p:nvPr/>
              </p:nvSpPr>
              <p:spPr>
                <a:xfrm>
                  <a:off x="820485" y="2582545"/>
                  <a:ext cx="444952" cy="369569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L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Narkisim" panose="020E0502050101010101" pitchFamily="34" charset="-79"/>
                  </a:endParaRPr>
                </a:p>
              </p:txBody>
            </p:sp>
          </mc:Choice>
          <mc:Fallback xmlns="">
            <p:sp>
              <p:nvSpPr>
                <p:cNvPr id="12" name="תיבת טקסט 10">
                  <a:extLst>
                    <a:ext uri="{FF2B5EF4-FFF2-40B4-BE49-F238E27FC236}">
                      <a16:creationId xmlns:a16="http://schemas.microsoft.com/office/drawing/2014/main" id="{3C9E2705-6998-4FE0-A65D-9323072C5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85" y="2582545"/>
                  <a:ext cx="444952" cy="36956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תיבת טקסט 11">
                  <a:extLst>
                    <a:ext uri="{FF2B5EF4-FFF2-40B4-BE49-F238E27FC236}">
                      <a16:creationId xmlns:a16="http://schemas.microsoft.com/office/drawing/2014/main" id="{2BEE1152-9B0F-489C-B9FA-37F0808C41F2}"/>
                    </a:ext>
                  </a:extLst>
                </p:cNvPr>
                <p:cNvSpPr txBox="1"/>
                <p:nvPr/>
              </p:nvSpPr>
              <p:spPr>
                <a:xfrm>
                  <a:off x="1135225" y="1694930"/>
                  <a:ext cx="419083" cy="303907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L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Narkisim" panose="020E0502050101010101" pitchFamily="34" charset="-79"/>
                  </a:endParaRPr>
                </a:p>
              </p:txBody>
            </p:sp>
          </mc:Choice>
          <mc:Fallback xmlns="">
            <p:sp>
              <p:nvSpPr>
                <p:cNvPr id="13" name="תיבת טקסט 11">
                  <a:extLst>
                    <a:ext uri="{FF2B5EF4-FFF2-40B4-BE49-F238E27FC236}">
                      <a16:creationId xmlns:a16="http://schemas.microsoft.com/office/drawing/2014/main" id="{2BEE1152-9B0F-489C-B9FA-37F0808C4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225" y="1694930"/>
                  <a:ext cx="419083" cy="3039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תיבת טקסט 12">
                  <a:extLst>
                    <a:ext uri="{FF2B5EF4-FFF2-40B4-BE49-F238E27FC236}">
                      <a16:creationId xmlns:a16="http://schemas.microsoft.com/office/drawing/2014/main" id="{7ECF6496-6829-4EDD-8E92-6576E6C01F54}"/>
                    </a:ext>
                  </a:extLst>
                </p:cNvPr>
                <p:cNvSpPr txBox="1"/>
                <p:nvPr/>
              </p:nvSpPr>
              <p:spPr>
                <a:xfrm>
                  <a:off x="2881576" y="1121070"/>
                  <a:ext cx="416129" cy="369569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L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Narkisim" panose="020E0502050101010101" pitchFamily="34" charset="-79"/>
                  </a:endParaRPr>
                </a:p>
              </p:txBody>
            </p:sp>
          </mc:Choice>
          <mc:Fallback xmlns="">
            <p:sp>
              <p:nvSpPr>
                <p:cNvPr id="14" name="תיבת טקסט 12">
                  <a:extLst>
                    <a:ext uri="{FF2B5EF4-FFF2-40B4-BE49-F238E27FC236}">
                      <a16:creationId xmlns:a16="http://schemas.microsoft.com/office/drawing/2014/main" id="{7ECF6496-6829-4EDD-8E92-6576E6C01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576" y="1121070"/>
                  <a:ext cx="416129" cy="3695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קבוצה 68">
              <a:extLst>
                <a:ext uri="{FF2B5EF4-FFF2-40B4-BE49-F238E27FC236}">
                  <a16:creationId xmlns:a16="http://schemas.microsoft.com/office/drawing/2014/main" id="{3FFAB997-2F84-4A86-B4D9-AA96FFB5EE1A}"/>
                </a:ext>
              </a:extLst>
            </p:cNvPr>
            <p:cNvGrpSpPr/>
            <p:nvPr/>
          </p:nvGrpSpPr>
          <p:grpSpPr>
            <a:xfrm>
              <a:off x="2442613" y="566094"/>
              <a:ext cx="212652" cy="135029"/>
              <a:chOff x="2052130" y="566094"/>
              <a:chExt cx="212652" cy="180753"/>
            </a:xfrm>
          </p:grpSpPr>
          <p:cxnSp>
            <p:nvCxnSpPr>
              <p:cNvPr id="25" name="מחבר ישר 69">
                <a:extLst>
                  <a:ext uri="{FF2B5EF4-FFF2-40B4-BE49-F238E27FC236}">
                    <a16:creationId xmlns:a16="http://schemas.microsoft.com/office/drawing/2014/main" id="{83061B8E-9B30-49B3-B521-8B5E1BC716E2}"/>
                  </a:ext>
                </a:extLst>
              </p:cNvPr>
              <p:cNvCxnSpPr/>
              <p:nvPr/>
            </p:nvCxnSpPr>
            <p:spPr>
              <a:xfrm>
                <a:off x="2052130" y="566094"/>
                <a:ext cx="0" cy="180753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מחבר ישר 70">
                <a:extLst>
                  <a:ext uri="{FF2B5EF4-FFF2-40B4-BE49-F238E27FC236}">
                    <a16:creationId xmlns:a16="http://schemas.microsoft.com/office/drawing/2014/main" id="{8DC0E081-F35C-4393-AAE7-2A35C949AEF7}"/>
                  </a:ext>
                </a:extLst>
              </p:cNvPr>
              <p:cNvCxnSpPr/>
              <p:nvPr/>
            </p:nvCxnSpPr>
            <p:spPr>
              <a:xfrm>
                <a:off x="2057446" y="736215"/>
                <a:ext cx="207336" cy="0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71">
                <a:extLst>
                  <a:ext uri="{FF2B5EF4-FFF2-40B4-BE49-F238E27FC236}">
                    <a16:creationId xmlns:a16="http://schemas.microsoft.com/office/drawing/2014/main" id="{E1035FEE-0C94-4AE8-A0D4-80EA683CB11C}"/>
                  </a:ext>
                </a:extLst>
              </p:cNvPr>
              <p:cNvCxnSpPr/>
              <p:nvPr/>
            </p:nvCxnSpPr>
            <p:spPr>
              <a:xfrm flipV="1">
                <a:off x="2264781" y="566094"/>
                <a:ext cx="0" cy="180753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קבוצה 72">
              <a:extLst>
                <a:ext uri="{FF2B5EF4-FFF2-40B4-BE49-F238E27FC236}">
                  <a16:creationId xmlns:a16="http://schemas.microsoft.com/office/drawing/2014/main" id="{B466F56A-00BE-47C1-93E8-39E58DFCD04E}"/>
                </a:ext>
              </a:extLst>
            </p:cNvPr>
            <p:cNvGrpSpPr/>
            <p:nvPr/>
          </p:nvGrpSpPr>
          <p:grpSpPr>
            <a:xfrm>
              <a:off x="2233623" y="0"/>
              <a:ext cx="1021028" cy="832813"/>
              <a:chOff x="2233623" y="0"/>
              <a:chExt cx="1021028" cy="832813"/>
            </a:xfrm>
          </p:grpSpPr>
          <p:cxnSp>
            <p:nvCxnSpPr>
              <p:cNvPr id="19" name="מחבר חץ ישר 73">
                <a:extLst>
                  <a:ext uri="{FF2B5EF4-FFF2-40B4-BE49-F238E27FC236}">
                    <a16:creationId xmlns:a16="http://schemas.microsoft.com/office/drawing/2014/main" id="{73CEDA0D-0D61-43A4-BA76-CEB9CAA0D0C4}"/>
                  </a:ext>
                </a:extLst>
              </p:cNvPr>
              <p:cNvCxnSpPr/>
              <p:nvPr/>
            </p:nvCxnSpPr>
            <p:spPr>
              <a:xfrm flipV="1">
                <a:off x="2540529" y="190463"/>
                <a:ext cx="0" cy="49441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חץ ישר 74">
                <a:extLst>
                  <a:ext uri="{FF2B5EF4-FFF2-40B4-BE49-F238E27FC236}">
                    <a16:creationId xmlns:a16="http://schemas.microsoft.com/office/drawing/2014/main" id="{DD33A232-5897-4D8D-A4F2-81EA0BCA9AB5}"/>
                  </a:ext>
                </a:extLst>
              </p:cNvPr>
              <p:cNvCxnSpPr/>
              <p:nvPr/>
            </p:nvCxnSpPr>
            <p:spPr>
              <a:xfrm>
                <a:off x="2535213" y="679560"/>
                <a:ext cx="549807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מחבר חץ ישר 75">
                <a:extLst>
                  <a:ext uri="{FF2B5EF4-FFF2-40B4-BE49-F238E27FC236}">
                    <a16:creationId xmlns:a16="http://schemas.microsoft.com/office/drawing/2014/main" id="{7D050080-70A4-41C2-AC4B-1A811CD58B53}"/>
                  </a:ext>
                </a:extLst>
              </p:cNvPr>
              <p:cNvCxnSpPr/>
              <p:nvPr/>
            </p:nvCxnSpPr>
            <p:spPr>
              <a:xfrm flipV="1">
                <a:off x="2534179" y="391448"/>
                <a:ext cx="409354" cy="28707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תיבת טקסט 21">
                    <a:extLst>
                      <a:ext uri="{FF2B5EF4-FFF2-40B4-BE49-F238E27FC236}">
                        <a16:creationId xmlns:a16="http://schemas.microsoft.com/office/drawing/2014/main" id="{F3179165-750E-4F53-80F5-76B64F9FB4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88586" y="494993"/>
                    <a:ext cx="266065" cy="337820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1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L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IL" sz="32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Narkisim" panose="020E0502050101010101" pitchFamily="34" charset="-79"/>
                    </a:endParaRPr>
                  </a:p>
                </p:txBody>
              </p:sp>
            </mc:Choice>
            <mc:Fallback xmlns="">
              <p:sp>
                <p:nvSpPr>
                  <p:cNvPr id="22" name="תיבת טקסט 21">
                    <a:extLst>
                      <a:ext uri="{FF2B5EF4-FFF2-40B4-BE49-F238E27FC236}">
                        <a16:creationId xmlns:a16="http://schemas.microsoft.com/office/drawing/2014/main" id="{F3179165-750E-4F53-80F5-76B64F9FB4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586" y="494993"/>
                    <a:ext cx="266065" cy="3378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תיבת טקסט 22">
                    <a:extLst>
                      <a:ext uri="{FF2B5EF4-FFF2-40B4-BE49-F238E27FC236}">
                        <a16:creationId xmlns:a16="http://schemas.microsoft.com/office/drawing/2014/main" id="{07608741-CD82-4469-A94E-F19B76EFA8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33018" y="206736"/>
                    <a:ext cx="266065" cy="337820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1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L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IL" sz="32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Narkisim" panose="020E0502050101010101" pitchFamily="34" charset="-79"/>
                    </a:endParaRPr>
                  </a:p>
                </p:txBody>
              </p:sp>
            </mc:Choice>
            <mc:Fallback xmlns="">
              <p:sp>
                <p:nvSpPr>
                  <p:cNvPr id="23" name="תיבת טקסט 22">
                    <a:extLst>
                      <a:ext uri="{FF2B5EF4-FFF2-40B4-BE49-F238E27FC236}">
                        <a16:creationId xmlns:a16="http://schemas.microsoft.com/office/drawing/2014/main" id="{07608741-CD82-4469-A94E-F19B76EFA8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018" y="206736"/>
                    <a:ext cx="266065" cy="3378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תיבת טקסט 23">
                    <a:extLst>
                      <a:ext uri="{FF2B5EF4-FFF2-40B4-BE49-F238E27FC236}">
                        <a16:creationId xmlns:a16="http://schemas.microsoft.com/office/drawing/2014/main" id="{9C80BD4A-DFF4-45F5-8853-D6786FB0B11F}"/>
                      </a:ext>
                    </a:extLst>
                  </p:cNvPr>
                  <p:cNvSpPr txBox="1"/>
                  <p:nvPr/>
                </p:nvSpPr>
                <p:spPr>
                  <a:xfrm>
                    <a:off x="2233623" y="0"/>
                    <a:ext cx="266064" cy="337820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1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L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IL" sz="32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Narkisim" panose="020E0502050101010101" pitchFamily="34" charset="-79"/>
                    </a:endParaRPr>
                  </a:p>
                </p:txBody>
              </p:sp>
            </mc:Choice>
            <mc:Fallback xmlns="">
              <p:sp>
                <p:nvSpPr>
                  <p:cNvPr id="24" name="תיבת טקסט 23">
                    <a:extLst>
                      <a:ext uri="{FF2B5EF4-FFF2-40B4-BE49-F238E27FC236}">
                        <a16:creationId xmlns:a16="http://schemas.microsoft.com/office/drawing/2014/main" id="{9C80BD4A-DFF4-45F5-8853-D6786FB0B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623" y="0"/>
                    <a:ext cx="266064" cy="3378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מחבר ישר 80">
              <a:extLst>
                <a:ext uri="{FF2B5EF4-FFF2-40B4-BE49-F238E27FC236}">
                  <a16:creationId xmlns:a16="http://schemas.microsoft.com/office/drawing/2014/main" id="{66330940-E1BA-413A-9920-5E9120956D7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544961" y="1753102"/>
              <a:ext cx="0" cy="121507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ישר 81">
              <a:extLst>
                <a:ext uri="{FF2B5EF4-FFF2-40B4-BE49-F238E27FC236}">
                  <a16:creationId xmlns:a16="http://schemas.microsoft.com/office/drawing/2014/main" id="{5B0248DB-9ABC-4A9B-9E31-085E7E55C14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544961" y="693181"/>
              <a:ext cx="0" cy="630014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F57D1127-2B73-4F4C-A310-37049909F5FE}"/>
              </a:ext>
            </a:extLst>
          </p:cNvPr>
          <p:cNvSpPr/>
          <p:nvPr/>
        </p:nvSpPr>
        <p:spPr>
          <a:xfrm>
            <a:off x="5074902" y="4650854"/>
            <a:ext cx="523829" cy="523829"/>
          </a:xfrm>
          <a:prstGeom prst="mathMultiply">
            <a:avLst>
              <a:gd name="adj1" fmla="val 71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438BD5D-D70E-4800-81E1-EA08EF73F796}"/>
              </a:ext>
            </a:extLst>
          </p:cNvPr>
          <p:cNvSpPr/>
          <p:nvPr/>
        </p:nvSpPr>
        <p:spPr>
          <a:xfrm>
            <a:off x="6813850" y="3866104"/>
            <a:ext cx="523829" cy="523829"/>
          </a:xfrm>
          <a:prstGeom prst="mathMultiply">
            <a:avLst>
              <a:gd name="adj1" fmla="val 71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2BCB979D-DEB9-4501-A731-A522C9B05B80}"/>
              </a:ext>
            </a:extLst>
          </p:cNvPr>
          <p:cNvSpPr/>
          <p:nvPr/>
        </p:nvSpPr>
        <p:spPr>
          <a:xfrm>
            <a:off x="8259961" y="2405902"/>
            <a:ext cx="523829" cy="523829"/>
          </a:xfrm>
          <a:prstGeom prst="mathMultiply">
            <a:avLst>
              <a:gd name="adj1" fmla="val 71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22539546-EA3D-4725-A829-99A75B22E48E}"/>
              </a:ext>
            </a:extLst>
          </p:cNvPr>
          <p:cNvSpPr/>
          <p:nvPr/>
        </p:nvSpPr>
        <p:spPr>
          <a:xfrm>
            <a:off x="8252910" y="1533333"/>
            <a:ext cx="523829" cy="523829"/>
          </a:xfrm>
          <a:prstGeom prst="mathMultiply">
            <a:avLst>
              <a:gd name="adj1" fmla="val 71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FADC8D-4C71-4AB0-97BC-CE24292EA53A}"/>
                  </a:ext>
                </a:extLst>
              </p:cNvPr>
              <p:cNvSpPr txBox="1"/>
              <p:nvPr/>
            </p:nvSpPr>
            <p:spPr>
              <a:xfrm>
                <a:off x="4710106" y="4541141"/>
                <a:ext cx="626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FADC8D-4C71-4AB0-97BC-CE24292E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06" y="4541141"/>
                <a:ext cx="6267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038D25-05AD-421F-8C7A-BFE9D2372779}"/>
                  </a:ext>
                </a:extLst>
              </p:cNvPr>
              <p:cNvSpPr txBox="1"/>
              <p:nvPr/>
            </p:nvSpPr>
            <p:spPr>
              <a:xfrm>
                <a:off x="6762409" y="3642088"/>
                <a:ext cx="626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038D25-05AD-421F-8C7A-BFE9D2372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409" y="3642088"/>
                <a:ext cx="6267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220AD6-313F-4267-A4F2-BC4B31CFB52C}"/>
                  </a:ext>
                </a:extLst>
              </p:cNvPr>
              <p:cNvSpPr txBox="1"/>
              <p:nvPr/>
            </p:nvSpPr>
            <p:spPr>
              <a:xfrm>
                <a:off x="8596387" y="2465468"/>
                <a:ext cx="626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220AD6-313F-4267-A4F2-BC4B31CFB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387" y="2465468"/>
                <a:ext cx="6267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9BE595-1862-4C96-84C0-B19CFDCD0B07}"/>
                  </a:ext>
                </a:extLst>
              </p:cNvPr>
              <p:cNvSpPr txBox="1"/>
              <p:nvPr/>
            </p:nvSpPr>
            <p:spPr>
              <a:xfrm>
                <a:off x="7705006" y="1591728"/>
                <a:ext cx="626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9BE595-1862-4C96-84C0-B19CFDCD0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06" y="1591728"/>
                <a:ext cx="6267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9BD67A-EBDD-4C2D-8B26-5FB7A0042E24}"/>
              </a:ext>
            </a:extLst>
          </p:cNvPr>
          <p:cNvCxnSpPr/>
          <p:nvPr/>
        </p:nvCxnSpPr>
        <p:spPr>
          <a:xfrm flipV="1">
            <a:off x="4700680" y="4075897"/>
            <a:ext cx="0" cy="208525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A53CD8-0D20-4AE7-8E5D-684ED4797D52}"/>
              </a:ext>
            </a:extLst>
          </p:cNvPr>
          <p:cNvCxnSpPr>
            <a:cxnSpLocks/>
          </p:cNvCxnSpPr>
          <p:nvPr/>
        </p:nvCxnSpPr>
        <p:spPr>
          <a:xfrm flipV="1">
            <a:off x="9355898" y="1904906"/>
            <a:ext cx="17523" cy="22257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C8F1D0-5666-4094-9F60-5159303352F6}"/>
              </a:ext>
            </a:extLst>
          </p:cNvPr>
          <p:cNvCxnSpPr>
            <a:cxnSpLocks/>
          </p:cNvCxnSpPr>
          <p:nvPr/>
        </p:nvCxnSpPr>
        <p:spPr>
          <a:xfrm flipV="1">
            <a:off x="5229954" y="3642087"/>
            <a:ext cx="3284870" cy="310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תיבת טקסט 12">
                <a:extLst>
                  <a:ext uri="{FF2B5EF4-FFF2-40B4-BE49-F238E27FC236}">
                    <a16:creationId xmlns:a16="http://schemas.microsoft.com/office/drawing/2014/main" id="{201E5549-28D5-4931-B88F-C205331D9A95}"/>
                  </a:ext>
                </a:extLst>
              </p:cNvPr>
              <p:cNvSpPr txBox="1"/>
              <p:nvPr/>
            </p:nvSpPr>
            <p:spPr>
              <a:xfrm>
                <a:off x="6518290" y="3029046"/>
                <a:ext cx="867672" cy="7266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Narkisim" panose="020E0502050101010101" pitchFamily="34" charset="-79"/>
                        </a:rPr>
                        <m:t>𝐿</m:t>
                      </m:r>
                    </m:oMath>
                  </m:oMathPara>
                </a14:m>
                <a:endParaRPr lang="en-IL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1" name="תיבת טקסט 12">
                <a:extLst>
                  <a:ext uri="{FF2B5EF4-FFF2-40B4-BE49-F238E27FC236}">
                    <a16:creationId xmlns:a16="http://schemas.microsoft.com/office/drawing/2014/main" id="{201E5549-28D5-4931-B88F-C205331D9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90" y="3029046"/>
                <a:ext cx="867672" cy="7266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תיבת טקסט 12">
                <a:extLst>
                  <a:ext uri="{FF2B5EF4-FFF2-40B4-BE49-F238E27FC236}">
                    <a16:creationId xmlns:a16="http://schemas.microsoft.com/office/drawing/2014/main" id="{5139500D-684A-4F24-AE4B-3818A42DF26D}"/>
                  </a:ext>
                </a:extLst>
              </p:cNvPr>
              <p:cNvSpPr txBox="1"/>
              <p:nvPr/>
            </p:nvSpPr>
            <p:spPr>
              <a:xfrm>
                <a:off x="3936899" y="4821993"/>
                <a:ext cx="867672" cy="7266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Narkisim" panose="020E0502050101010101" pitchFamily="34" charset="-79"/>
                        </a:rPr>
                        <m:t>𝐻</m:t>
                      </m:r>
                    </m:oMath>
                  </m:oMathPara>
                </a14:m>
                <a:endParaRPr lang="en-IL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2" name="תיבת טקסט 12">
                <a:extLst>
                  <a:ext uri="{FF2B5EF4-FFF2-40B4-BE49-F238E27FC236}">
                    <a16:creationId xmlns:a16="http://schemas.microsoft.com/office/drawing/2014/main" id="{5139500D-684A-4F24-AE4B-3818A42D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99" y="4821993"/>
                <a:ext cx="867672" cy="7266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56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518463-A034-42F1-A284-FC1EE338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01" y="1557232"/>
            <a:ext cx="2758679" cy="3787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FF7900-F97A-4FA3-946B-509FC82C00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2886" y="1703316"/>
            <a:ext cx="2783824" cy="3451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FE03EA-B48F-48EF-B077-6CD1FC46573A}"/>
                  </a:ext>
                </a:extLst>
              </p:cNvPr>
              <p:cNvSpPr txBox="1"/>
              <p:nvPr/>
            </p:nvSpPr>
            <p:spPr>
              <a:xfrm>
                <a:off x="1926483" y="1333984"/>
                <a:ext cx="1036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FE03EA-B48F-48EF-B077-6CD1FC46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83" y="1333984"/>
                <a:ext cx="10366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452B748A-498A-4B2B-A2BF-ED35836905B1}"/>
              </a:ext>
            </a:extLst>
          </p:cNvPr>
          <p:cNvSpPr/>
          <p:nvPr/>
        </p:nvSpPr>
        <p:spPr>
          <a:xfrm>
            <a:off x="3685880" y="3167406"/>
            <a:ext cx="2328421" cy="54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520785-A113-4465-890E-C69443E0BBD0}"/>
                  </a:ext>
                </a:extLst>
              </p:cNvPr>
              <p:cNvSpPr txBox="1"/>
              <p:nvPr/>
            </p:nvSpPr>
            <p:spPr>
              <a:xfrm>
                <a:off x="7150503" y="1328634"/>
                <a:ext cx="1036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520785-A113-4465-890E-C69443E0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503" y="1328634"/>
                <a:ext cx="103663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1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305CA4-08DC-48B3-AA9D-909CF8F1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574074"/>
            <a:ext cx="12192000" cy="4136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90F415-342E-4422-8CE7-20A5011859EF}"/>
              </a:ext>
            </a:extLst>
          </p:cNvPr>
          <p:cNvSpPr/>
          <p:nvPr/>
        </p:nvSpPr>
        <p:spPr>
          <a:xfrm>
            <a:off x="3318235" y="1621410"/>
            <a:ext cx="8719794" cy="18075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A262C6-C9DF-40F2-8965-46271924BC5E}"/>
              </a:ext>
            </a:extLst>
          </p:cNvPr>
          <p:cNvSpPr/>
          <p:nvPr/>
        </p:nvSpPr>
        <p:spPr>
          <a:xfrm>
            <a:off x="153971" y="2525204"/>
            <a:ext cx="3164264" cy="161316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14778-9523-4FDD-97DC-4753D5DC112B}"/>
              </a:ext>
            </a:extLst>
          </p:cNvPr>
          <p:cNvSpPr txBox="1"/>
          <p:nvPr/>
        </p:nvSpPr>
        <p:spPr>
          <a:xfrm>
            <a:off x="4166648" y="1555422"/>
            <a:ext cx="114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Plant</a:t>
            </a:r>
            <a:endParaRPr lang="en-IL" sz="36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1EC47-0FEB-4FA6-9FB0-B6DC4B1967A7}"/>
              </a:ext>
            </a:extLst>
          </p:cNvPr>
          <p:cNvSpPr txBox="1"/>
          <p:nvPr/>
        </p:nvSpPr>
        <p:spPr>
          <a:xfrm>
            <a:off x="95814" y="4138367"/>
            <a:ext cx="3280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Open-loop Controller</a:t>
            </a:r>
            <a:endParaRPr lang="en-IL" sz="28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85044-31B7-4D18-80FA-8E2DAC699F11}"/>
              </a:ext>
            </a:extLst>
          </p:cNvPr>
          <p:cNvSpPr txBox="1"/>
          <p:nvPr/>
        </p:nvSpPr>
        <p:spPr>
          <a:xfrm>
            <a:off x="0" y="1089249"/>
            <a:ext cx="248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State Initializing</a:t>
            </a:r>
            <a:endParaRPr lang="en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C9EEC-A739-441B-87F4-28F3A93A4CC6}"/>
              </a:ext>
            </a:extLst>
          </p:cNvPr>
          <p:cNvSpPr/>
          <p:nvPr/>
        </p:nvSpPr>
        <p:spPr>
          <a:xfrm>
            <a:off x="153971" y="1612469"/>
            <a:ext cx="2108462" cy="91273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1FD9F-1D40-48EE-B122-498F62932073}"/>
              </a:ext>
            </a:extLst>
          </p:cNvPr>
          <p:cNvSpPr/>
          <p:nvPr/>
        </p:nvSpPr>
        <p:spPr>
          <a:xfrm>
            <a:off x="3428213" y="3504415"/>
            <a:ext cx="8091342" cy="197255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F4FB1-C8A5-4E17-9FBD-401AB071BB5C}"/>
              </a:ext>
            </a:extLst>
          </p:cNvPr>
          <p:cNvSpPr txBox="1"/>
          <p:nvPr/>
        </p:nvSpPr>
        <p:spPr>
          <a:xfrm>
            <a:off x="5519499" y="4953753"/>
            <a:ext cx="4331250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Scoping and Verifying Model</a:t>
            </a:r>
            <a:endParaRPr lang="en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4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6ABD7E-9A77-4F66-BDC9-032D4FE6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304529"/>
            <a:ext cx="9274344" cy="62489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41CA50-3668-466A-8820-20E091D78505}"/>
              </a:ext>
            </a:extLst>
          </p:cNvPr>
          <p:cNvSpPr/>
          <p:nvPr/>
        </p:nvSpPr>
        <p:spPr>
          <a:xfrm>
            <a:off x="6207761" y="1923067"/>
            <a:ext cx="4152298" cy="256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67DCE-C115-45A7-B4B0-113AC850001B}"/>
              </a:ext>
            </a:extLst>
          </p:cNvPr>
          <p:cNvSpPr/>
          <p:nvPr/>
        </p:nvSpPr>
        <p:spPr>
          <a:xfrm>
            <a:off x="7117081" y="2664747"/>
            <a:ext cx="3002279" cy="256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4E834-8727-4C04-88CD-F96AF69819A4}"/>
              </a:ext>
            </a:extLst>
          </p:cNvPr>
          <p:cNvSpPr/>
          <p:nvPr/>
        </p:nvSpPr>
        <p:spPr>
          <a:xfrm>
            <a:off x="3749041" y="2664747"/>
            <a:ext cx="3368040" cy="256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3A183-11BD-4066-82F4-7961718D1485}"/>
              </a:ext>
            </a:extLst>
          </p:cNvPr>
          <p:cNvSpPr/>
          <p:nvPr/>
        </p:nvSpPr>
        <p:spPr>
          <a:xfrm>
            <a:off x="3566160" y="4609109"/>
            <a:ext cx="3497579" cy="256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285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1</cp:revision>
  <dcterms:created xsi:type="dcterms:W3CDTF">2020-12-18T13:33:57Z</dcterms:created>
  <dcterms:modified xsi:type="dcterms:W3CDTF">2020-12-30T11:04:39Z</dcterms:modified>
</cp:coreProperties>
</file>