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spinner@gmail.com" initials="a" lastIdx="1" clrIdx="0">
    <p:extLst>
      <p:ext uri="{19B8F6BF-5375-455C-9EA6-DF929625EA0E}">
        <p15:presenceInfo xmlns:p15="http://schemas.microsoft.com/office/powerpoint/2012/main" userId="8a92df9521f66d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A886-E15E-4F71-AC46-DD3A591CF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D978E-8B9E-4F08-9CAD-3B5F69F1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06E3-DB2E-45DF-9E25-284902F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0124-0E5E-4C87-8701-B1A1B3C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B9DC-24EC-440E-9814-3B7BA97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26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6457-1F57-425A-AABC-DD3E3F5A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FE5A-9FE1-465E-9E67-779E86D35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E9C1-C089-409C-AFA0-1D92E043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32FA-CE48-404F-9608-AB751B10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4CB-D645-41E8-812A-55A19F17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BACF-7E92-4A7B-AD49-1E12864B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8DDB-A891-4E5A-8FDD-1AFEE80D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8ADB-8975-4DBA-8EB5-328A5CAE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D852-BC92-4B34-AD1D-B71858B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9D74-6657-4E77-BA94-5210E10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90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B73-BE8E-4579-B735-A04282D1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C435-2BBF-4FE6-9B7B-F2E4BE7A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E8C4-1310-4136-8122-5B918D80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C134-CAC0-4E31-BABD-4A9D8E5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B4F-2CA3-4618-840E-5690B95A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88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4830-9B3F-4FD6-9073-E895853D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9A7D-00F4-4029-9154-D9FF3909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063D-22C2-4F0C-B39C-38D371ED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9711-E2D3-49C1-AA9B-9AF76B7B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E53F-FF28-416F-91AB-AC3CF54C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7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9FB-F5CB-46D6-A3EC-1129F8A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228B-0CB0-4BBA-B41D-85838DA08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B387A-E6C5-4327-BA40-D0E24496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5FA1-18E1-4BAE-8300-15A1776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ACEE-3CCA-4EEE-90F5-C31C915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FCA5-757E-43B6-A2B0-B96B0628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3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4B1-A712-4E16-A537-5B85E35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B24B-EB3B-4D7F-8B44-715FAEB9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2B1C-B407-4F82-B087-9D5BE8CA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38D69-9963-4D04-9C80-EB8679C3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4C07E-B6A1-44C7-ABFD-F07E513E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E90F4-A800-48D2-9A82-66E0322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6BDE-AB3C-414F-BADC-A7FE60F9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4E895-EBA3-4BCB-8D7E-40A12993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25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AC5C-7D36-4EB0-A8FD-FCC7B7BF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88314-B228-4163-8490-EC8814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20E7-BE2A-40C9-9504-97CC24BF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E8EC1-4245-4BFA-86E6-FD738F1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000CB-7D61-4250-A6E9-D9F50EBB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52906-D802-4075-9416-A214F8B5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0954-C134-457A-B442-A9E325E0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23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6DBB-9537-47F8-9FD8-95600E4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32F4-C019-4D61-9E96-F523BC6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759F-61C8-4C2D-98A4-4C219D3E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BD0-CC11-47C2-A569-AEE50C2C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FEE4-59B3-426C-BB12-190A1B1D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64C09-FA90-470C-8034-1C673A66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8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760D-63A4-4F2E-A187-46DFF2F3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91C2B-6037-4E55-BEAE-1CB984E0A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A112-BBFC-43AD-B542-4D9D5778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C1F3E-5546-4E95-86B6-27FEE76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8AB3-4907-41E5-9FE8-5E796FE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FED8-B350-4ED6-AC8F-5B81E51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43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4AC78-CA41-43AA-A277-D7EAA55A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6EDC-DE10-4123-888F-7D4844EB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5098-1DE2-4D2B-9FB0-A42D7212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FB6F-990B-4F02-B995-D654EC3D6263}" type="datetimeFigureOut">
              <a:rPr lang="en-IL" smtClean="0"/>
              <a:t>03/02/2020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5D79-A89E-4CBB-8CD7-6DF6911DA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551B-3C39-4365-B4F6-7C57B783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F0DB-55EA-4D7C-B2E9-6BDE2269EC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6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DDB90-C7FC-45DA-AD81-7E8EB26FB306}"/>
              </a:ext>
            </a:extLst>
          </p:cNvPr>
          <p:cNvCxnSpPr>
            <a:cxnSpLocks/>
          </p:cNvCxnSpPr>
          <p:nvPr/>
        </p:nvCxnSpPr>
        <p:spPr>
          <a:xfrm>
            <a:off x="5760295" y="473655"/>
            <a:ext cx="1788170" cy="4047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71CF70-0627-49E2-B15D-F24A89EC2FB9}"/>
              </a:ext>
            </a:extLst>
          </p:cNvPr>
          <p:cNvGrpSpPr/>
          <p:nvPr/>
        </p:nvGrpSpPr>
        <p:grpSpPr>
          <a:xfrm>
            <a:off x="4982546" y="187522"/>
            <a:ext cx="1696617" cy="332796"/>
            <a:chOff x="4982547" y="1175656"/>
            <a:chExt cx="1696617" cy="3327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BA76FF-024B-4953-9A11-C8D93E135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47" y="1502229"/>
              <a:ext cx="15348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305392-90E2-4A81-8F8F-2EDC5E4E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9653" y="1184990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D6C221-978B-4E75-AA11-D9F5C824A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092" y="1188101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1F1E5E-83C5-4C07-8609-E5B5F67EE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185" y="1175656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6285B5-1829-458F-93EF-9A789811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727" y="1178765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1281035-52DC-40DD-9362-E849972E3254}"/>
              </a:ext>
            </a:extLst>
          </p:cNvPr>
          <p:cNvSpPr/>
          <p:nvPr/>
        </p:nvSpPr>
        <p:spPr>
          <a:xfrm>
            <a:off x="7114592" y="4124132"/>
            <a:ext cx="783771" cy="783771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C39435-DB97-4647-A98E-CAAAC4DA2E0F}"/>
              </a:ext>
            </a:extLst>
          </p:cNvPr>
          <p:cNvCxnSpPr>
            <a:cxnSpLocks/>
          </p:cNvCxnSpPr>
          <p:nvPr/>
        </p:nvCxnSpPr>
        <p:spPr>
          <a:xfrm flipV="1">
            <a:off x="5744743" y="293917"/>
            <a:ext cx="32268" cy="57149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1815F-E062-42B4-BCCD-B5FE70A3CDF8}"/>
              </a:ext>
            </a:extLst>
          </p:cNvPr>
          <p:cNvGrpSpPr/>
          <p:nvPr/>
        </p:nvGrpSpPr>
        <p:grpSpPr>
          <a:xfrm>
            <a:off x="1814804" y="5450630"/>
            <a:ext cx="7689735" cy="133735"/>
            <a:chOff x="1977698" y="5379100"/>
            <a:chExt cx="7526841" cy="2052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FA54A8-6AEF-43A1-8542-1DAED7EBD41D}"/>
                </a:ext>
              </a:extLst>
            </p:cNvPr>
            <p:cNvSpPr/>
            <p:nvPr/>
          </p:nvSpPr>
          <p:spPr>
            <a:xfrm flipV="1">
              <a:off x="2022266" y="5379100"/>
              <a:ext cx="7444953" cy="167946"/>
            </a:xfrm>
            <a:prstGeom prst="rect">
              <a:avLst/>
            </a:prstGeom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46F1E0-0B45-4F24-A70F-851B930D1918}"/>
                </a:ext>
              </a:extLst>
            </p:cNvPr>
            <p:cNvSpPr/>
            <p:nvPr/>
          </p:nvSpPr>
          <p:spPr>
            <a:xfrm>
              <a:off x="1977698" y="5416420"/>
              <a:ext cx="7526841" cy="16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B50116-F981-4243-ABFB-9AB142A11D63}"/>
              </a:ext>
            </a:extLst>
          </p:cNvPr>
          <p:cNvGrpSpPr/>
          <p:nvPr/>
        </p:nvGrpSpPr>
        <p:grpSpPr>
          <a:xfrm>
            <a:off x="8838851" y="3545634"/>
            <a:ext cx="3192625" cy="1847461"/>
            <a:chOff x="2083308" y="3319592"/>
            <a:chExt cx="3192625" cy="184746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B3D359-EFF6-469F-B0AD-DA1E1629AE00}"/>
                </a:ext>
              </a:extLst>
            </p:cNvPr>
            <p:cNvCxnSpPr>
              <a:cxnSpLocks/>
            </p:cNvCxnSpPr>
            <p:nvPr/>
          </p:nvCxnSpPr>
          <p:spPr>
            <a:xfrm>
              <a:off x="2528068" y="3319592"/>
              <a:ext cx="0" cy="184746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197068-26EA-4907-B996-3240F6D04D6D}"/>
                </a:ext>
              </a:extLst>
            </p:cNvPr>
            <p:cNvCxnSpPr/>
            <p:nvPr/>
          </p:nvCxnSpPr>
          <p:spPr>
            <a:xfrm>
              <a:off x="2112856" y="342350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9BBBA2-EF99-4505-B00B-F63FE0CB5B51}"/>
                </a:ext>
              </a:extLst>
            </p:cNvPr>
            <p:cNvCxnSpPr/>
            <p:nvPr/>
          </p:nvCxnSpPr>
          <p:spPr>
            <a:xfrm>
              <a:off x="2112856" y="3753182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781473-9345-4340-A82B-4072BCDA62CF}"/>
                </a:ext>
              </a:extLst>
            </p:cNvPr>
            <p:cNvCxnSpPr/>
            <p:nvPr/>
          </p:nvCxnSpPr>
          <p:spPr>
            <a:xfrm>
              <a:off x="2083308" y="410619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FD1A89-41ED-4A88-A87B-EF078167CA17}"/>
                </a:ext>
              </a:extLst>
            </p:cNvPr>
            <p:cNvCxnSpPr/>
            <p:nvPr/>
          </p:nvCxnSpPr>
          <p:spPr>
            <a:xfrm>
              <a:off x="2097304" y="4491855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FCA2BA-E87B-4DFD-A9D0-5A906A238174}"/>
                </a:ext>
              </a:extLst>
            </p:cNvPr>
            <p:cNvCxnSpPr/>
            <p:nvPr/>
          </p:nvCxnSpPr>
          <p:spPr>
            <a:xfrm>
              <a:off x="2089530" y="4869747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8E542C-ADEC-4322-A01E-4DEA9460943B}"/>
                  </a:ext>
                </a:extLst>
              </p:cNvPr>
              <p:cNvSpPr txBox="1"/>
              <p:nvPr/>
            </p:nvSpPr>
            <p:spPr>
              <a:xfrm>
                <a:off x="822671" y="2637017"/>
                <a:ext cx="369370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𝐸𝑙𝑒𝑐𝑡𝑖𝑐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𝑇𝑟𝑎𝑛𝑠𝑑𝑢𝑐𝑒𝑟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8E542C-ADEC-4322-A01E-4DEA9460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71" y="2637017"/>
                <a:ext cx="3693703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/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/>
              <p:nvPr/>
            </p:nvSpPr>
            <p:spPr>
              <a:xfrm>
                <a:off x="7417651" y="3416073"/>
                <a:ext cx="1303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51" y="3416073"/>
                <a:ext cx="1303242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779C5-92EE-4E90-8C4D-D67D3A7E6D16}"/>
                  </a:ext>
                </a:extLst>
              </p:cNvPr>
              <p:cNvSpPr txBox="1"/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Encoder with resolution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Sampling Frequency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779C5-92EE-4E90-8C4D-D67D3A7E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blipFill>
                <a:blip r:embed="rId5"/>
                <a:stretch>
                  <a:fillRect l="-1685" t="-3289" b="-9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3C67E-8902-4345-AEE6-932051E28D93}"/>
              </a:ext>
            </a:extLst>
          </p:cNvPr>
          <p:cNvCxnSpPr>
            <a:cxnSpLocks/>
          </p:cNvCxnSpPr>
          <p:nvPr/>
        </p:nvCxnSpPr>
        <p:spPr>
          <a:xfrm flipH="1">
            <a:off x="7491282" y="4525347"/>
            <a:ext cx="19860" cy="1483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E6EEDFA7-EB15-415B-8EF4-EAF96468F80B}"/>
              </a:ext>
            </a:extLst>
          </p:cNvPr>
          <p:cNvSpPr/>
          <p:nvPr/>
        </p:nvSpPr>
        <p:spPr>
          <a:xfrm rot="7055649">
            <a:off x="5474943" y="1416107"/>
            <a:ext cx="1064830" cy="959516"/>
          </a:xfrm>
          <a:prstGeom prst="arc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/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4A8DB2-C04F-408F-848B-1DE0FEE58166}"/>
              </a:ext>
            </a:extLst>
          </p:cNvPr>
          <p:cNvCxnSpPr/>
          <p:nvPr/>
        </p:nvCxnSpPr>
        <p:spPr>
          <a:xfrm>
            <a:off x="6096000" y="4525347"/>
            <a:ext cx="143691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/>
              <p:nvPr/>
            </p:nvSpPr>
            <p:spPr>
              <a:xfrm>
                <a:off x="5354265" y="4125151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265" y="4125151"/>
                <a:ext cx="219424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A3FCF0-BECD-4D24-AA93-537BC763DE4B}"/>
              </a:ext>
            </a:extLst>
          </p:cNvPr>
          <p:cNvCxnSpPr>
            <a:cxnSpLocks/>
          </p:cNvCxnSpPr>
          <p:nvPr/>
        </p:nvCxnSpPr>
        <p:spPr>
          <a:xfrm flipH="1">
            <a:off x="5791041" y="6006319"/>
            <a:ext cx="1650774" cy="20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50161E-92EA-4555-8CC5-26F307715004}"/>
                  </a:ext>
                </a:extLst>
              </p:cNvPr>
              <p:cNvSpPr txBox="1"/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50161E-92EA-4555-8CC5-26F30771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F690CE4-5086-4466-8A7E-7CAFEB7908A0}"/>
              </a:ext>
            </a:extLst>
          </p:cNvPr>
          <p:cNvGrpSpPr/>
          <p:nvPr/>
        </p:nvGrpSpPr>
        <p:grpSpPr>
          <a:xfrm>
            <a:off x="1097418" y="3545634"/>
            <a:ext cx="3192625" cy="1847461"/>
            <a:chOff x="2083308" y="3336687"/>
            <a:chExt cx="3192625" cy="184746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227517-333C-4308-B3CB-2430AADC4A2B}"/>
                </a:ext>
              </a:extLst>
            </p:cNvPr>
            <p:cNvCxnSpPr>
              <a:cxnSpLocks/>
            </p:cNvCxnSpPr>
            <p:nvPr/>
          </p:nvCxnSpPr>
          <p:spPr>
            <a:xfrm>
              <a:off x="4865387" y="3336687"/>
              <a:ext cx="0" cy="184746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B858136-D2BF-4A4B-BD69-FB6FF6227C0C}"/>
                </a:ext>
              </a:extLst>
            </p:cNvPr>
            <p:cNvCxnSpPr/>
            <p:nvPr/>
          </p:nvCxnSpPr>
          <p:spPr>
            <a:xfrm>
              <a:off x="2112856" y="342350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F314AFC-78BB-4CDC-BB90-028F9B601F45}"/>
                </a:ext>
              </a:extLst>
            </p:cNvPr>
            <p:cNvCxnSpPr/>
            <p:nvPr/>
          </p:nvCxnSpPr>
          <p:spPr>
            <a:xfrm>
              <a:off x="2112856" y="3753182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A9305F0-F4FD-47BF-AEFE-4F597BCB44C7}"/>
                </a:ext>
              </a:extLst>
            </p:cNvPr>
            <p:cNvCxnSpPr/>
            <p:nvPr/>
          </p:nvCxnSpPr>
          <p:spPr>
            <a:xfrm>
              <a:off x="2083308" y="4106191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9A49052-8411-4F4A-91B9-DB1AF6696968}"/>
                </a:ext>
              </a:extLst>
            </p:cNvPr>
            <p:cNvCxnSpPr/>
            <p:nvPr/>
          </p:nvCxnSpPr>
          <p:spPr>
            <a:xfrm>
              <a:off x="2097304" y="4491855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0D21887-8DDB-4739-8B16-82621B181E12}"/>
                </a:ext>
              </a:extLst>
            </p:cNvPr>
            <p:cNvCxnSpPr/>
            <p:nvPr/>
          </p:nvCxnSpPr>
          <p:spPr>
            <a:xfrm>
              <a:off x="2089530" y="4869747"/>
              <a:ext cx="316307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FC0D47-21E1-44CA-A229-9E6B97A8284B}"/>
              </a:ext>
            </a:extLst>
          </p:cNvPr>
          <p:cNvCxnSpPr>
            <a:cxnSpLocks/>
          </p:cNvCxnSpPr>
          <p:nvPr/>
        </p:nvCxnSpPr>
        <p:spPr>
          <a:xfrm>
            <a:off x="7491282" y="4522000"/>
            <a:ext cx="0" cy="7511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209BC6-63F8-4ECF-81F5-C2AD4E5ECC87}"/>
                  </a:ext>
                </a:extLst>
              </p:cNvPr>
              <p:cNvSpPr txBox="1"/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209BC6-63F8-4ECF-81F5-C2AD4E5E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6031FD-FDCA-459F-B7CD-956B2AD32E6C}"/>
              </a:ext>
            </a:extLst>
          </p:cNvPr>
          <p:cNvSpPr/>
          <p:nvPr/>
        </p:nvSpPr>
        <p:spPr>
          <a:xfrm>
            <a:off x="660056" y="653021"/>
            <a:ext cx="2832009" cy="1190581"/>
          </a:xfrm>
          <a:custGeom>
            <a:avLst/>
            <a:gdLst>
              <a:gd name="connsiteX0" fmla="*/ 0 w 2832009"/>
              <a:gd name="connsiteY0" fmla="*/ 727905 h 1190581"/>
              <a:gd name="connsiteX1" fmla="*/ 403412 w 2832009"/>
              <a:gd name="connsiteY1" fmla="*/ 109340 h 1190581"/>
              <a:gd name="connsiteX2" fmla="*/ 790687 w 2832009"/>
              <a:gd name="connsiteY2" fmla="*/ 93204 h 1190581"/>
              <a:gd name="connsiteX3" fmla="*/ 1463040 w 2832009"/>
              <a:gd name="connsiteY3" fmla="*/ 1056013 h 1190581"/>
              <a:gd name="connsiteX4" fmla="*/ 2753958 w 2832009"/>
              <a:gd name="connsiteY4" fmla="*/ 1136696 h 1190581"/>
              <a:gd name="connsiteX5" fmla="*/ 2641003 w 2832009"/>
              <a:gd name="connsiteY5" fmla="*/ 614950 h 1190581"/>
              <a:gd name="connsiteX6" fmla="*/ 2253727 w 2832009"/>
              <a:gd name="connsiteY6" fmla="*/ 641844 h 1190581"/>
              <a:gd name="connsiteX7" fmla="*/ 2436607 w 2832009"/>
              <a:gd name="connsiteY7" fmla="*/ 910785 h 11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2009" h="1190581">
                <a:moveTo>
                  <a:pt x="0" y="727905"/>
                </a:moveTo>
                <a:cubicBezTo>
                  <a:pt x="135815" y="471514"/>
                  <a:pt x="271631" y="215123"/>
                  <a:pt x="403412" y="109340"/>
                </a:cubicBezTo>
                <a:cubicBezTo>
                  <a:pt x="535193" y="3557"/>
                  <a:pt x="614082" y="-64575"/>
                  <a:pt x="790687" y="93204"/>
                </a:cubicBezTo>
                <a:cubicBezTo>
                  <a:pt x="967292" y="250983"/>
                  <a:pt x="1135828" y="882098"/>
                  <a:pt x="1463040" y="1056013"/>
                </a:cubicBezTo>
                <a:cubicBezTo>
                  <a:pt x="1790252" y="1229928"/>
                  <a:pt x="2557631" y="1210206"/>
                  <a:pt x="2753958" y="1136696"/>
                </a:cubicBezTo>
                <a:cubicBezTo>
                  <a:pt x="2950285" y="1063186"/>
                  <a:pt x="2724375" y="697425"/>
                  <a:pt x="2641003" y="614950"/>
                </a:cubicBezTo>
                <a:cubicBezTo>
                  <a:pt x="2557631" y="532475"/>
                  <a:pt x="2287793" y="592538"/>
                  <a:pt x="2253727" y="641844"/>
                </a:cubicBezTo>
                <a:cubicBezTo>
                  <a:pt x="2219661" y="691150"/>
                  <a:pt x="2328134" y="800967"/>
                  <a:pt x="2436607" y="91078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2A12A35-E989-458D-92F3-7A5187D9FB16}"/>
              </a:ext>
            </a:extLst>
          </p:cNvPr>
          <p:cNvSpPr/>
          <p:nvPr/>
        </p:nvSpPr>
        <p:spPr>
          <a:xfrm>
            <a:off x="1108035" y="924209"/>
            <a:ext cx="2832009" cy="1190581"/>
          </a:xfrm>
          <a:custGeom>
            <a:avLst/>
            <a:gdLst>
              <a:gd name="connsiteX0" fmla="*/ 0 w 2832009"/>
              <a:gd name="connsiteY0" fmla="*/ 727905 h 1190581"/>
              <a:gd name="connsiteX1" fmla="*/ 403412 w 2832009"/>
              <a:gd name="connsiteY1" fmla="*/ 109340 h 1190581"/>
              <a:gd name="connsiteX2" fmla="*/ 790687 w 2832009"/>
              <a:gd name="connsiteY2" fmla="*/ 93204 h 1190581"/>
              <a:gd name="connsiteX3" fmla="*/ 1463040 w 2832009"/>
              <a:gd name="connsiteY3" fmla="*/ 1056013 h 1190581"/>
              <a:gd name="connsiteX4" fmla="*/ 2753958 w 2832009"/>
              <a:gd name="connsiteY4" fmla="*/ 1136696 h 1190581"/>
              <a:gd name="connsiteX5" fmla="*/ 2641003 w 2832009"/>
              <a:gd name="connsiteY5" fmla="*/ 614950 h 1190581"/>
              <a:gd name="connsiteX6" fmla="*/ 2253727 w 2832009"/>
              <a:gd name="connsiteY6" fmla="*/ 641844 h 1190581"/>
              <a:gd name="connsiteX7" fmla="*/ 2436607 w 2832009"/>
              <a:gd name="connsiteY7" fmla="*/ 910785 h 11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2009" h="1190581">
                <a:moveTo>
                  <a:pt x="0" y="727905"/>
                </a:moveTo>
                <a:cubicBezTo>
                  <a:pt x="135815" y="471514"/>
                  <a:pt x="271631" y="215123"/>
                  <a:pt x="403412" y="109340"/>
                </a:cubicBezTo>
                <a:cubicBezTo>
                  <a:pt x="535193" y="3557"/>
                  <a:pt x="614082" y="-64575"/>
                  <a:pt x="790687" y="93204"/>
                </a:cubicBezTo>
                <a:cubicBezTo>
                  <a:pt x="967292" y="250983"/>
                  <a:pt x="1135828" y="882098"/>
                  <a:pt x="1463040" y="1056013"/>
                </a:cubicBezTo>
                <a:cubicBezTo>
                  <a:pt x="1790252" y="1229928"/>
                  <a:pt x="2557631" y="1210206"/>
                  <a:pt x="2753958" y="1136696"/>
                </a:cubicBezTo>
                <a:cubicBezTo>
                  <a:pt x="2950285" y="1063186"/>
                  <a:pt x="2724375" y="697425"/>
                  <a:pt x="2641003" y="614950"/>
                </a:cubicBezTo>
                <a:cubicBezTo>
                  <a:pt x="2557631" y="532475"/>
                  <a:pt x="2287793" y="592538"/>
                  <a:pt x="2253727" y="641844"/>
                </a:cubicBezTo>
                <a:cubicBezTo>
                  <a:pt x="2219661" y="691150"/>
                  <a:pt x="2328134" y="800967"/>
                  <a:pt x="2436607" y="91078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22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DDB90-C7FC-45DA-AD81-7E8EB26FB306}"/>
              </a:ext>
            </a:extLst>
          </p:cNvPr>
          <p:cNvCxnSpPr>
            <a:cxnSpLocks/>
          </p:cNvCxnSpPr>
          <p:nvPr/>
        </p:nvCxnSpPr>
        <p:spPr>
          <a:xfrm>
            <a:off x="5760295" y="473655"/>
            <a:ext cx="1788170" cy="4047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71CF70-0627-49E2-B15D-F24A89EC2FB9}"/>
              </a:ext>
            </a:extLst>
          </p:cNvPr>
          <p:cNvGrpSpPr/>
          <p:nvPr/>
        </p:nvGrpSpPr>
        <p:grpSpPr>
          <a:xfrm>
            <a:off x="4982546" y="187522"/>
            <a:ext cx="1696617" cy="332796"/>
            <a:chOff x="4982547" y="1175656"/>
            <a:chExt cx="1696617" cy="3327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BA76FF-024B-4953-9A11-C8D93E135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82547" y="1502229"/>
              <a:ext cx="153488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305392-90E2-4A81-8F8F-2EDC5E4E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9653" y="1184990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D6C221-978B-4E75-AA11-D9F5C824A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6092" y="1188101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1F1E5E-83C5-4C07-8609-E5B5F67EE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185" y="1175656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6285B5-1829-458F-93EF-9A789811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727" y="1178765"/>
              <a:ext cx="407437" cy="3203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1281035-52DC-40DD-9362-E849972E3254}"/>
              </a:ext>
            </a:extLst>
          </p:cNvPr>
          <p:cNvSpPr/>
          <p:nvPr/>
        </p:nvSpPr>
        <p:spPr>
          <a:xfrm>
            <a:off x="7114592" y="4124132"/>
            <a:ext cx="783771" cy="783771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C39435-DB97-4647-A98E-CAAAC4DA2E0F}"/>
              </a:ext>
            </a:extLst>
          </p:cNvPr>
          <p:cNvCxnSpPr>
            <a:cxnSpLocks/>
          </p:cNvCxnSpPr>
          <p:nvPr/>
        </p:nvCxnSpPr>
        <p:spPr>
          <a:xfrm flipV="1">
            <a:off x="5744743" y="293917"/>
            <a:ext cx="32268" cy="57149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1815F-E062-42B4-BCCD-B5FE70A3CDF8}"/>
              </a:ext>
            </a:extLst>
          </p:cNvPr>
          <p:cNvGrpSpPr/>
          <p:nvPr/>
        </p:nvGrpSpPr>
        <p:grpSpPr>
          <a:xfrm>
            <a:off x="1814804" y="5450630"/>
            <a:ext cx="7689735" cy="133735"/>
            <a:chOff x="1977698" y="5379100"/>
            <a:chExt cx="7526841" cy="2052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FA54A8-6AEF-43A1-8542-1DAED7EBD41D}"/>
                </a:ext>
              </a:extLst>
            </p:cNvPr>
            <p:cNvSpPr/>
            <p:nvPr/>
          </p:nvSpPr>
          <p:spPr>
            <a:xfrm flipV="1">
              <a:off x="2022266" y="5379100"/>
              <a:ext cx="7444953" cy="167946"/>
            </a:xfrm>
            <a:prstGeom prst="rect">
              <a:avLst/>
            </a:prstGeom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46F1E0-0B45-4F24-A70F-851B930D1918}"/>
                </a:ext>
              </a:extLst>
            </p:cNvPr>
            <p:cNvSpPr/>
            <p:nvPr/>
          </p:nvSpPr>
          <p:spPr>
            <a:xfrm>
              <a:off x="1977698" y="5416420"/>
              <a:ext cx="7526841" cy="16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/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1026FC-3BB7-4FE6-8474-1FF11B3B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67" y="2324458"/>
                <a:ext cx="1154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/>
              <p:nvPr/>
            </p:nvSpPr>
            <p:spPr>
              <a:xfrm>
                <a:off x="7251794" y="3738656"/>
                <a:ext cx="1303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1CC7E6-3008-4D42-A647-B461784D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94" y="3738656"/>
                <a:ext cx="13032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3C67E-8902-4345-AEE6-932051E28D93}"/>
              </a:ext>
            </a:extLst>
          </p:cNvPr>
          <p:cNvCxnSpPr>
            <a:cxnSpLocks/>
          </p:cNvCxnSpPr>
          <p:nvPr/>
        </p:nvCxnSpPr>
        <p:spPr>
          <a:xfrm flipH="1">
            <a:off x="7491282" y="4525347"/>
            <a:ext cx="19860" cy="1483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E6EEDFA7-EB15-415B-8EF4-EAF96468F80B}"/>
              </a:ext>
            </a:extLst>
          </p:cNvPr>
          <p:cNvSpPr/>
          <p:nvPr/>
        </p:nvSpPr>
        <p:spPr>
          <a:xfrm rot="7055649">
            <a:off x="5474943" y="1416107"/>
            <a:ext cx="1064830" cy="959516"/>
          </a:xfrm>
          <a:prstGeom prst="arc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/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129B3-F5E5-4984-89EE-E5F49C3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90" y="1862714"/>
                <a:ext cx="6627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4A8DB2-C04F-408F-848B-1DE0FEE58166}"/>
              </a:ext>
            </a:extLst>
          </p:cNvPr>
          <p:cNvCxnSpPr/>
          <p:nvPr/>
        </p:nvCxnSpPr>
        <p:spPr>
          <a:xfrm>
            <a:off x="6064297" y="4516017"/>
            <a:ext cx="143691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/>
              <p:nvPr/>
            </p:nvSpPr>
            <p:spPr>
              <a:xfrm>
                <a:off x="5417279" y="411657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F408A-837F-443C-B94C-A0A45897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79" y="4116573"/>
                <a:ext cx="219424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7C81E-2FD2-4BCA-99F7-6DD10661C08B}"/>
              </a:ext>
            </a:extLst>
          </p:cNvPr>
          <p:cNvCxnSpPr>
            <a:cxnSpLocks/>
          </p:cNvCxnSpPr>
          <p:nvPr/>
        </p:nvCxnSpPr>
        <p:spPr>
          <a:xfrm flipH="1">
            <a:off x="5791041" y="6006319"/>
            <a:ext cx="1650774" cy="20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1F3A7-44C0-41DD-B1DB-A9A39D2CFFC1}"/>
                  </a:ext>
                </a:extLst>
              </p:cNvPr>
              <p:cNvSpPr txBox="1"/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21F3A7-44C0-41DD-B1DB-A9A39D2C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36" y="5608680"/>
                <a:ext cx="18164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8D108-C2DF-4DE1-9079-F36DBB12E7B2}"/>
              </a:ext>
            </a:extLst>
          </p:cNvPr>
          <p:cNvCxnSpPr>
            <a:cxnSpLocks/>
          </p:cNvCxnSpPr>
          <p:nvPr/>
        </p:nvCxnSpPr>
        <p:spPr>
          <a:xfrm>
            <a:off x="7491282" y="4522000"/>
            <a:ext cx="0" cy="7511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27F54E-AF51-4AA2-952B-3CBC198A44E6}"/>
                  </a:ext>
                </a:extLst>
              </p:cNvPr>
              <p:cNvSpPr txBox="1"/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27F54E-AF51-4AA2-952B-3CBC198A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97" y="4863823"/>
                <a:ext cx="219424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253016-4579-4383-AD08-5F6F1D80AA15}"/>
                  </a:ext>
                </a:extLst>
              </p:cNvPr>
              <p:cNvSpPr txBox="1"/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Encoder with resolution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Sampling Frequency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253016-4579-4383-AD08-5F6F1D80A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1" y="5663546"/>
                <a:ext cx="3259493" cy="923330"/>
              </a:xfrm>
              <a:prstGeom prst="rect">
                <a:avLst/>
              </a:prstGeom>
              <a:blipFill>
                <a:blip r:embed="rId8"/>
                <a:stretch>
                  <a:fillRect l="-1685" t="-3289" b="-9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BCCB4F-0F6A-4407-B5FC-A7C4368B284B}"/>
              </a:ext>
            </a:extLst>
          </p:cNvPr>
          <p:cNvSpPr/>
          <p:nvPr/>
        </p:nvSpPr>
        <p:spPr>
          <a:xfrm>
            <a:off x="660056" y="653021"/>
            <a:ext cx="2832009" cy="1190581"/>
          </a:xfrm>
          <a:custGeom>
            <a:avLst/>
            <a:gdLst>
              <a:gd name="connsiteX0" fmla="*/ 0 w 2832009"/>
              <a:gd name="connsiteY0" fmla="*/ 727905 h 1190581"/>
              <a:gd name="connsiteX1" fmla="*/ 403412 w 2832009"/>
              <a:gd name="connsiteY1" fmla="*/ 109340 h 1190581"/>
              <a:gd name="connsiteX2" fmla="*/ 790687 w 2832009"/>
              <a:gd name="connsiteY2" fmla="*/ 93204 h 1190581"/>
              <a:gd name="connsiteX3" fmla="*/ 1463040 w 2832009"/>
              <a:gd name="connsiteY3" fmla="*/ 1056013 h 1190581"/>
              <a:gd name="connsiteX4" fmla="*/ 2753958 w 2832009"/>
              <a:gd name="connsiteY4" fmla="*/ 1136696 h 1190581"/>
              <a:gd name="connsiteX5" fmla="*/ 2641003 w 2832009"/>
              <a:gd name="connsiteY5" fmla="*/ 614950 h 1190581"/>
              <a:gd name="connsiteX6" fmla="*/ 2253727 w 2832009"/>
              <a:gd name="connsiteY6" fmla="*/ 641844 h 1190581"/>
              <a:gd name="connsiteX7" fmla="*/ 2436607 w 2832009"/>
              <a:gd name="connsiteY7" fmla="*/ 910785 h 11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2009" h="1190581">
                <a:moveTo>
                  <a:pt x="0" y="727905"/>
                </a:moveTo>
                <a:cubicBezTo>
                  <a:pt x="135815" y="471514"/>
                  <a:pt x="271631" y="215123"/>
                  <a:pt x="403412" y="109340"/>
                </a:cubicBezTo>
                <a:cubicBezTo>
                  <a:pt x="535193" y="3557"/>
                  <a:pt x="614082" y="-64575"/>
                  <a:pt x="790687" y="93204"/>
                </a:cubicBezTo>
                <a:cubicBezTo>
                  <a:pt x="967292" y="250983"/>
                  <a:pt x="1135828" y="882098"/>
                  <a:pt x="1463040" y="1056013"/>
                </a:cubicBezTo>
                <a:cubicBezTo>
                  <a:pt x="1790252" y="1229928"/>
                  <a:pt x="2557631" y="1210206"/>
                  <a:pt x="2753958" y="1136696"/>
                </a:cubicBezTo>
                <a:cubicBezTo>
                  <a:pt x="2950285" y="1063186"/>
                  <a:pt x="2724375" y="697425"/>
                  <a:pt x="2641003" y="614950"/>
                </a:cubicBezTo>
                <a:cubicBezTo>
                  <a:pt x="2557631" y="532475"/>
                  <a:pt x="2287793" y="592538"/>
                  <a:pt x="2253727" y="641844"/>
                </a:cubicBezTo>
                <a:cubicBezTo>
                  <a:pt x="2219661" y="691150"/>
                  <a:pt x="2328134" y="800967"/>
                  <a:pt x="2436607" y="91078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DB4E93-3A4C-45F7-BA28-558DE5D738CC}"/>
              </a:ext>
            </a:extLst>
          </p:cNvPr>
          <p:cNvSpPr/>
          <p:nvPr/>
        </p:nvSpPr>
        <p:spPr>
          <a:xfrm>
            <a:off x="1108035" y="924209"/>
            <a:ext cx="2832009" cy="1190581"/>
          </a:xfrm>
          <a:custGeom>
            <a:avLst/>
            <a:gdLst>
              <a:gd name="connsiteX0" fmla="*/ 0 w 2832009"/>
              <a:gd name="connsiteY0" fmla="*/ 727905 h 1190581"/>
              <a:gd name="connsiteX1" fmla="*/ 403412 w 2832009"/>
              <a:gd name="connsiteY1" fmla="*/ 109340 h 1190581"/>
              <a:gd name="connsiteX2" fmla="*/ 790687 w 2832009"/>
              <a:gd name="connsiteY2" fmla="*/ 93204 h 1190581"/>
              <a:gd name="connsiteX3" fmla="*/ 1463040 w 2832009"/>
              <a:gd name="connsiteY3" fmla="*/ 1056013 h 1190581"/>
              <a:gd name="connsiteX4" fmla="*/ 2753958 w 2832009"/>
              <a:gd name="connsiteY4" fmla="*/ 1136696 h 1190581"/>
              <a:gd name="connsiteX5" fmla="*/ 2641003 w 2832009"/>
              <a:gd name="connsiteY5" fmla="*/ 614950 h 1190581"/>
              <a:gd name="connsiteX6" fmla="*/ 2253727 w 2832009"/>
              <a:gd name="connsiteY6" fmla="*/ 641844 h 1190581"/>
              <a:gd name="connsiteX7" fmla="*/ 2436607 w 2832009"/>
              <a:gd name="connsiteY7" fmla="*/ 910785 h 11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2009" h="1190581">
                <a:moveTo>
                  <a:pt x="0" y="727905"/>
                </a:moveTo>
                <a:cubicBezTo>
                  <a:pt x="135815" y="471514"/>
                  <a:pt x="271631" y="215123"/>
                  <a:pt x="403412" y="109340"/>
                </a:cubicBezTo>
                <a:cubicBezTo>
                  <a:pt x="535193" y="3557"/>
                  <a:pt x="614082" y="-64575"/>
                  <a:pt x="790687" y="93204"/>
                </a:cubicBezTo>
                <a:cubicBezTo>
                  <a:pt x="967292" y="250983"/>
                  <a:pt x="1135828" y="882098"/>
                  <a:pt x="1463040" y="1056013"/>
                </a:cubicBezTo>
                <a:cubicBezTo>
                  <a:pt x="1790252" y="1229928"/>
                  <a:pt x="2557631" y="1210206"/>
                  <a:pt x="2753958" y="1136696"/>
                </a:cubicBezTo>
                <a:cubicBezTo>
                  <a:pt x="2950285" y="1063186"/>
                  <a:pt x="2724375" y="697425"/>
                  <a:pt x="2641003" y="614950"/>
                </a:cubicBezTo>
                <a:cubicBezTo>
                  <a:pt x="2557631" y="532475"/>
                  <a:pt x="2287793" y="592538"/>
                  <a:pt x="2253727" y="641844"/>
                </a:cubicBezTo>
                <a:cubicBezTo>
                  <a:pt x="2219661" y="691150"/>
                  <a:pt x="2328134" y="800967"/>
                  <a:pt x="2436607" y="91078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6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AD4EF-77C3-4443-929C-D2946986E3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9019" y="1396851"/>
            <a:ext cx="2219325" cy="1731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EBF16-72AD-4177-A818-7CAE70A042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9019" y="3128496"/>
            <a:ext cx="5731510" cy="1839595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311A087F-E74D-4F94-92CB-BBF735088CB5}"/>
              </a:ext>
            </a:extLst>
          </p:cNvPr>
          <p:cNvSpPr/>
          <p:nvPr/>
        </p:nvSpPr>
        <p:spPr>
          <a:xfrm rot="5400000">
            <a:off x="5675294" y="1522301"/>
            <a:ext cx="1109663" cy="17316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BD0D4-60E5-437B-9240-1BB3146319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2806" y="1511450"/>
            <a:ext cx="9406388" cy="3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5DF3F-C5F4-4EF9-BA96-3CD63B33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9" y="1841515"/>
            <a:ext cx="10273553" cy="31749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6710098-EAA9-4DC6-89C8-3F2A3F9239EC}"/>
              </a:ext>
            </a:extLst>
          </p:cNvPr>
          <p:cNvSpPr/>
          <p:nvPr/>
        </p:nvSpPr>
        <p:spPr>
          <a:xfrm>
            <a:off x="6277087" y="2167666"/>
            <a:ext cx="1662057" cy="14092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19322-7A22-4564-B486-AE92AC136E7E}"/>
              </a:ext>
            </a:extLst>
          </p:cNvPr>
          <p:cNvSpPr txBox="1"/>
          <p:nvPr/>
        </p:nvSpPr>
        <p:spPr>
          <a:xfrm>
            <a:off x="6096000" y="720762"/>
            <a:ext cx="475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Rate Transition from continuous to Control Time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Zero Order Hold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1B0BCF-6AB7-4B70-9E8B-54B6FB5539BC}"/>
              </a:ext>
            </a:extLst>
          </p:cNvPr>
          <p:cNvCxnSpPr/>
          <p:nvPr/>
        </p:nvCxnSpPr>
        <p:spPr>
          <a:xfrm flipH="1">
            <a:off x="7524974" y="1511449"/>
            <a:ext cx="414170" cy="656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D759EC-764A-4014-B450-28C168E0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" y="444765"/>
            <a:ext cx="5217459" cy="9198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82C07E8-BF42-412F-8C3F-3662F28DBFDB}"/>
              </a:ext>
            </a:extLst>
          </p:cNvPr>
          <p:cNvSpPr/>
          <p:nvPr/>
        </p:nvSpPr>
        <p:spPr>
          <a:xfrm>
            <a:off x="4711848" y="2167666"/>
            <a:ext cx="1662057" cy="151144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D7569B-4798-46D3-ADEE-B63F520D7E9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96467" y="1323107"/>
            <a:ext cx="958784" cy="10659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7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alonspinner@gmail.com</dc:creator>
  <cp:lastModifiedBy>alonspinner@gmail.com</cp:lastModifiedBy>
  <cp:revision>19</cp:revision>
  <dcterms:created xsi:type="dcterms:W3CDTF">2020-01-25T10:10:12Z</dcterms:created>
  <dcterms:modified xsi:type="dcterms:W3CDTF">2020-02-03T21:38:26Z</dcterms:modified>
</cp:coreProperties>
</file>