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onspinner@gmail.com" initials="a" lastIdx="1" clrIdx="0">
    <p:extLst>
      <p:ext uri="{19B8F6BF-5375-455C-9EA6-DF929625EA0E}">
        <p15:presenceInfo xmlns:p15="http://schemas.microsoft.com/office/powerpoint/2012/main" userId="8a92df9521f66db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9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6A886-E15E-4F71-AC46-DD3A591CFD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1D978E-8B9E-4F08-9CAD-3B5F69F1B5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E106E3-DB2E-45DF-9E25-284902FAC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7FB6F-990B-4F02-B995-D654EC3D6263}" type="datetimeFigureOut">
              <a:rPr lang="en-IL" smtClean="0"/>
              <a:t>25/01/2020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D60124-0E5E-4C87-8701-B1A1B3CAB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52B9DC-24EC-440E-9814-3B7BA974D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3F0DB-55EA-4D7C-B2E9-6BDE2269ECA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62618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C6457-1F57-425A-AABC-DD3E3F5A5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40FE5A-9FE1-465E-9E67-779E86D359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FE9C1-C089-409C-AFA0-1D92E0439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7FB6F-990B-4F02-B995-D654EC3D6263}" type="datetimeFigureOut">
              <a:rPr lang="en-IL" smtClean="0"/>
              <a:t>25/01/2020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8B32FA-CE48-404F-9608-AB751B10F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1A4CB-D645-41E8-812A-55A19F171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3F0DB-55EA-4D7C-B2E9-6BDE2269ECA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08041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A8BACF-7E92-4A7B-AD49-1E12864B59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EA8DDB-A891-4E5A-8FDD-1AFEE80D03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5D8ADB-8975-4DBA-8EB5-328A5CAEF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7FB6F-990B-4F02-B995-D654EC3D6263}" type="datetimeFigureOut">
              <a:rPr lang="en-IL" smtClean="0"/>
              <a:t>25/01/2020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3D852-BC92-4B34-AD1D-B71858B01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29D74-6657-4E77-BA94-5210E10F6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3F0DB-55EA-4D7C-B2E9-6BDE2269ECA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7904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58B73-BE8E-4579-B735-A04282D12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3C435-2BBF-4FE6-9B7B-F2E4BE7AE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6E8C4-1310-4136-8122-5B918D808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7FB6F-990B-4F02-B995-D654EC3D6263}" type="datetimeFigureOut">
              <a:rPr lang="en-IL" smtClean="0"/>
              <a:t>25/01/2020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6C134-CAC0-4E31-BABD-4A9D8E533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C5B4F-2CA3-4618-840E-5690B95AA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3F0DB-55EA-4D7C-B2E9-6BDE2269ECA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08897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14830-9B3F-4FD6-9073-E895853DC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949A7D-00F4-4029-9154-D9FF3909A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2063D-22C2-4F0C-B39C-38D371EDF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7FB6F-990B-4F02-B995-D654EC3D6263}" type="datetimeFigureOut">
              <a:rPr lang="en-IL" smtClean="0"/>
              <a:t>25/01/2020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19711-E2D3-49C1-AA9B-9AF76B7B3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AFE53F-FF28-416F-91AB-AC3CF54C2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3F0DB-55EA-4D7C-B2E9-6BDE2269ECA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81765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0B9FB-F5CB-46D6-A3EC-1129F8A6C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F228B-0CB0-4BBA-B41D-85838DA08C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DB387A-E6C5-4327-BA40-D0E24496F5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C85FA1-18E1-4BAE-8300-15A1776C4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7FB6F-990B-4F02-B995-D654EC3D6263}" type="datetimeFigureOut">
              <a:rPr lang="en-IL" smtClean="0"/>
              <a:t>25/01/2020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BCACEE-3CCA-4EEE-90F5-C31C9155C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90FCA5-757E-43B6-A2B0-B96B06282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3F0DB-55EA-4D7C-B2E9-6BDE2269ECA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36339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D84B1-A712-4E16-A537-5B85E3526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7BB24B-EB3B-4D7F-8B44-715FAEB9F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0C2B1C-B407-4F82-B087-9D5BE8CAF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938D69-9963-4D04-9C80-EB8679C339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84C07E-B6A1-44C7-ABFD-F07E513EC3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9E90F4-A800-48D2-9A82-66E0322E2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7FB6F-990B-4F02-B995-D654EC3D6263}" type="datetimeFigureOut">
              <a:rPr lang="en-IL" smtClean="0"/>
              <a:t>25/01/2020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056BDE-AB3C-414F-BADC-A7FE60F98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B4E895-EBA3-4BCB-8D7E-40A12993B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3F0DB-55EA-4D7C-B2E9-6BDE2269ECA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02551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AAC5C-7D36-4EB0-A8FD-FCC7B7BFB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888314-B228-4163-8490-EC8814F0B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7FB6F-990B-4F02-B995-D654EC3D6263}" type="datetimeFigureOut">
              <a:rPr lang="en-IL" smtClean="0"/>
              <a:t>25/01/2020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3F20E7-BE2A-40C9-9504-97CC24BF0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BE8EC1-4245-4BFA-86E6-FD738F1CA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3F0DB-55EA-4D7C-B2E9-6BDE2269ECA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1392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9000CB-7D61-4250-A6E9-D9F50EBB3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7FB6F-990B-4F02-B995-D654EC3D6263}" type="datetimeFigureOut">
              <a:rPr lang="en-IL" smtClean="0"/>
              <a:t>25/01/2020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352906-D802-4075-9416-A214F8B5F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010954-C134-457A-B442-A9E325E09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3F0DB-55EA-4D7C-B2E9-6BDE2269ECA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5230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36DBB-9537-47F8-9FD8-95600E49C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732F4-C019-4D61-9E96-F523BC6E5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C5759F-61C8-4C2D-98A4-4C219D3E9D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467BD0-CC11-47C2-A569-AEE50C2CA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7FB6F-990B-4F02-B995-D654EC3D6263}" type="datetimeFigureOut">
              <a:rPr lang="en-IL" smtClean="0"/>
              <a:t>25/01/2020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D6FEE4-59B3-426C-BB12-190A1B1D2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64C09-FA90-470C-8034-1C673A669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3F0DB-55EA-4D7C-B2E9-6BDE2269ECA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28835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D760D-63A4-4F2E-A187-46DFF2F30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891C2B-6037-4E55-BEAE-1CB984E0AE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13A112-BBFC-43AD-B542-4D9D57781B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FC1F3E-5546-4E95-86B6-27FEE762D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7FB6F-990B-4F02-B995-D654EC3D6263}" type="datetimeFigureOut">
              <a:rPr lang="en-IL" smtClean="0"/>
              <a:t>25/01/2020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7A8AB3-4907-41E5-9FE8-5E796FE1C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93FED8-B350-4ED6-AC8F-5B81E514A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3F0DB-55EA-4D7C-B2E9-6BDE2269ECA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44372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F4AC78-CA41-43AA-A277-D7EAA55AA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296EDC-DE10-4123-888F-7D4844EBF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CB5098-1DE2-4D2B-9FB0-A42D72128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7FB6F-990B-4F02-B995-D654EC3D6263}" type="datetimeFigureOut">
              <a:rPr lang="en-IL" smtClean="0"/>
              <a:t>25/01/2020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605D79-A89E-4CBB-8CD7-6DF6911DA9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0551B-3C39-4365-B4F6-7C57B7836E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3F0DB-55EA-4D7C-B2E9-6BDE2269ECA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13605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9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59DDB90-C7FC-45DA-AD81-7E8EB26FB306}"/>
              </a:ext>
            </a:extLst>
          </p:cNvPr>
          <p:cNvCxnSpPr>
            <a:cxnSpLocks/>
          </p:cNvCxnSpPr>
          <p:nvPr/>
        </p:nvCxnSpPr>
        <p:spPr>
          <a:xfrm>
            <a:off x="5760295" y="473655"/>
            <a:ext cx="1788170" cy="404702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E571CF70-0627-49E2-B15D-F24A89EC2FB9}"/>
              </a:ext>
            </a:extLst>
          </p:cNvPr>
          <p:cNvGrpSpPr/>
          <p:nvPr/>
        </p:nvGrpSpPr>
        <p:grpSpPr>
          <a:xfrm>
            <a:off x="4982546" y="187522"/>
            <a:ext cx="1696617" cy="332796"/>
            <a:chOff x="4982547" y="1175656"/>
            <a:chExt cx="1696617" cy="33279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4BA76FF-024B-4953-9A11-C8D93E135047}"/>
                </a:ext>
              </a:extLst>
            </p:cNvPr>
            <p:cNvCxnSpPr>
              <a:cxnSpLocks/>
            </p:cNvCxnSpPr>
            <p:nvPr/>
          </p:nvCxnSpPr>
          <p:spPr>
            <a:xfrm>
              <a:off x="4982547" y="1502229"/>
              <a:ext cx="1534886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7305392-90E2-4A81-8F8F-2EDC5E4E2B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99653" y="1184990"/>
              <a:ext cx="407437" cy="32035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DD6C221-978B-4E75-AA11-D9F5C824AC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86092" y="1188101"/>
              <a:ext cx="407437" cy="32035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C1F1E5E-83C5-4C07-8609-E5B5F67EE3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33185" y="1175656"/>
              <a:ext cx="407437" cy="32035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06285B5-1829-458F-93EF-9A7898114F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71727" y="1178765"/>
              <a:ext cx="407437" cy="32035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F1281035-52DC-40DD-9362-E849972E3254}"/>
              </a:ext>
            </a:extLst>
          </p:cNvPr>
          <p:cNvSpPr/>
          <p:nvPr/>
        </p:nvSpPr>
        <p:spPr>
          <a:xfrm>
            <a:off x="7114592" y="4124132"/>
            <a:ext cx="783771" cy="783771"/>
          </a:xfrm>
          <a:prstGeom prst="ellipse">
            <a:avLst/>
          </a:prstGeom>
          <a:solidFill>
            <a:srgbClr val="7030A0"/>
          </a:solidFill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9C39435-DB97-4647-A98E-CAAAC4DA2E0F}"/>
              </a:ext>
            </a:extLst>
          </p:cNvPr>
          <p:cNvCxnSpPr>
            <a:cxnSpLocks/>
          </p:cNvCxnSpPr>
          <p:nvPr/>
        </p:nvCxnSpPr>
        <p:spPr>
          <a:xfrm flipV="1">
            <a:off x="5744743" y="293917"/>
            <a:ext cx="32268" cy="5714998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F31815F-E062-42B4-BCCD-B5FE70A3CDF8}"/>
              </a:ext>
            </a:extLst>
          </p:cNvPr>
          <p:cNvGrpSpPr/>
          <p:nvPr/>
        </p:nvGrpSpPr>
        <p:grpSpPr>
          <a:xfrm>
            <a:off x="1814804" y="5450630"/>
            <a:ext cx="7689735" cy="133735"/>
            <a:chOff x="1977698" y="5379100"/>
            <a:chExt cx="7526841" cy="205266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CFA54A8-6AEF-43A1-8542-1DAED7EBD41D}"/>
                </a:ext>
              </a:extLst>
            </p:cNvPr>
            <p:cNvSpPr/>
            <p:nvPr/>
          </p:nvSpPr>
          <p:spPr>
            <a:xfrm flipV="1">
              <a:off x="2022266" y="5379100"/>
              <a:ext cx="7444953" cy="167946"/>
            </a:xfrm>
            <a:prstGeom prst="rect">
              <a:avLst/>
            </a:prstGeom>
            <a:ln w="762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E46F1E0-0B45-4F24-A70F-851B930D1918}"/>
                </a:ext>
              </a:extLst>
            </p:cNvPr>
            <p:cNvSpPr/>
            <p:nvPr/>
          </p:nvSpPr>
          <p:spPr>
            <a:xfrm>
              <a:off x="1977698" y="5416420"/>
              <a:ext cx="7526841" cy="16794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BB50116-F981-4243-ABFB-9AB142A11D63}"/>
              </a:ext>
            </a:extLst>
          </p:cNvPr>
          <p:cNvGrpSpPr/>
          <p:nvPr/>
        </p:nvGrpSpPr>
        <p:grpSpPr>
          <a:xfrm>
            <a:off x="8838851" y="3545634"/>
            <a:ext cx="3192625" cy="1847461"/>
            <a:chOff x="2083308" y="3319592"/>
            <a:chExt cx="3192625" cy="1847461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7B3D359-EFF6-469F-B0AD-DA1E1629AE00}"/>
                </a:ext>
              </a:extLst>
            </p:cNvPr>
            <p:cNvCxnSpPr>
              <a:cxnSpLocks/>
            </p:cNvCxnSpPr>
            <p:nvPr/>
          </p:nvCxnSpPr>
          <p:spPr>
            <a:xfrm>
              <a:off x="2528068" y="3319592"/>
              <a:ext cx="0" cy="1847461"/>
            </a:xfrm>
            <a:prstGeom prst="line">
              <a:avLst/>
            </a:prstGeom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F5197068-26EA-4907-B996-3240F6D04D6D}"/>
                </a:ext>
              </a:extLst>
            </p:cNvPr>
            <p:cNvCxnSpPr/>
            <p:nvPr/>
          </p:nvCxnSpPr>
          <p:spPr>
            <a:xfrm>
              <a:off x="2112856" y="3423501"/>
              <a:ext cx="3163077" cy="0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7D9BBBA2-EF99-4505-B00B-F63FE0CB5B51}"/>
                </a:ext>
              </a:extLst>
            </p:cNvPr>
            <p:cNvCxnSpPr/>
            <p:nvPr/>
          </p:nvCxnSpPr>
          <p:spPr>
            <a:xfrm>
              <a:off x="2112856" y="3753182"/>
              <a:ext cx="3163077" cy="0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9B781473-9345-4340-A82B-4072BCDA62CF}"/>
                </a:ext>
              </a:extLst>
            </p:cNvPr>
            <p:cNvCxnSpPr/>
            <p:nvPr/>
          </p:nvCxnSpPr>
          <p:spPr>
            <a:xfrm>
              <a:off x="2083308" y="4106191"/>
              <a:ext cx="3163077" cy="0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DAFD1A89-41ED-4A88-A87B-EF078167CA17}"/>
                </a:ext>
              </a:extLst>
            </p:cNvPr>
            <p:cNvCxnSpPr/>
            <p:nvPr/>
          </p:nvCxnSpPr>
          <p:spPr>
            <a:xfrm>
              <a:off x="2097304" y="4491855"/>
              <a:ext cx="3163077" cy="0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8FCA2BA-E87B-4DFD-A9D0-5A906A238174}"/>
                </a:ext>
              </a:extLst>
            </p:cNvPr>
            <p:cNvCxnSpPr/>
            <p:nvPr/>
          </p:nvCxnSpPr>
          <p:spPr>
            <a:xfrm>
              <a:off x="2089530" y="4869747"/>
              <a:ext cx="3163077" cy="0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38E542C-ADEC-4322-A01E-4DEA9460943B}"/>
                  </a:ext>
                </a:extLst>
              </p:cNvPr>
              <p:cNvSpPr txBox="1"/>
              <p:nvPr/>
            </p:nvSpPr>
            <p:spPr>
              <a:xfrm>
                <a:off x="822671" y="2637017"/>
                <a:ext cx="3693703" cy="7087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𝐸𝑙𝑒𝑐𝑡𝑖𝑐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𝐹𝑖𝑒𝑙𝑑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𝑇𝑟𝑎𝑛𝑠𝑑𝑢𝑐𝑒𝑟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38E542C-ADEC-4322-A01E-4DEA946094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671" y="2637017"/>
                <a:ext cx="3693703" cy="7087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E1026FC-3BB7-4FE6-8474-1FF11B3BDC0E}"/>
                  </a:ext>
                </a:extLst>
              </p:cNvPr>
              <p:cNvSpPr txBox="1"/>
              <p:nvPr/>
            </p:nvSpPr>
            <p:spPr>
              <a:xfrm>
                <a:off x="6699367" y="2324458"/>
                <a:ext cx="11548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</m:oMath>
                  </m:oMathPara>
                </a14:m>
                <a:endParaRPr lang="en-IL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E1026FC-3BB7-4FE6-8474-1FF11B3BDC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9367" y="2324458"/>
                <a:ext cx="115486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91CC7E6-3008-4D42-A647-B461784D74BA}"/>
                  </a:ext>
                </a:extLst>
              </p:cNvPr>
              <p:cNvSpPr txBox="1"/>
              <p:nvPr/>
            </p:nvSpPr>
            <p:spPr>
              <a:xfrm>
                <a:off x="7417651" y="3416073"/>
                <a:ext cx="130324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91CC7E6-3008-4D42-A647-B461784D7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7651" y="3416073"/>
                <a:ext cx="1303242" cy="646331"/>
              </a:xfrm>
              <a:prstGeom prst="rect">
                <a:avLst/>
              </a:prstGeom>
              <a:blipFill>
                <a:blip r:embed="rId4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61779C5-92EE-4E90-8C4D-D67D3A7E6D16}"/>
                  </a:ext>
                </a:extLst>
              </p:cNvPr>
              <p:cNvSpPr txBox="1"/>
              <p:nvPr/>
            </p:nvSpPr>
            <p:spPr>
              <a:xfrm>
                <a:off x="2076061" y="5663546"/>
                <a:ext cx="325949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Linear Encoder with resolution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𝑚𝑚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Sampling Frequency –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100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𝐻𝑧</m:t>
                        </m:r>
                      </m:e>
                    </m:d>
                  </m:oMath>
                </a14:m>
                <a:endParaRPr lang="en-IL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61779C5-92EE-4E90-8C4D-D67D3A7E6D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6061" y="5663546"/>
                <a:ext cx="3259493" cy="923330"/>
              </a:xfrm>
              <a:prstGeom prst="rect">
                <a:avLst/>
              </a:prstGeom>
              <a:blipFill>
                <a:blip r:embed="rId5"/>
                <a:stretch>
                  <a:fillRect l="-1685" t="-3289" b="-921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5D3C67E-8902-4345-AEE6-932051E28D93}"/>
              </a:ext>
            </a:extLst>
          </p:cNvPr>
          <p:cNvCxnSpPr>
            <a:cxnSpLocks/>
          </p:cNvCxnSpPr>
          <p:nvPr/>
        </p:nvCxnSpPr>
        <p:spPr>
          <a:xfrm flipH="1">
            <a:off x="7491282" y="4525347"/>
            <a:ext cx="19860" cy="14835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Arc 47">
            <a:extLst>
              <a:ext uri="{FF2B5EF4-FFF2-40B4-BE49-F238E27FC236}">
                <a16:creationId xmlns:a16="http://schemas.microsoft.com/office/drawing/2014/main" id="{E6EEDFA7-EB15-415B-8EF4-EAF96468F80B}"/>
              </a:ext>
            </a:extLst>
          </p:cNvPr>
          <p:cNvSpPr/>
          <p:nvPr/>
        </p:nvSpPr>
        <p:spPr>
          <a:xfrm rot="7055649">
            <a:off x="5474943" y="1416107"/>
            <a:ext cx="1064830" cy="959516"/>
          </a:xfrm>
          <a:prstGeom prst="arc">
            <a:avLst/>
          </a:prstGeom>
          <a:ln w="28575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3B129B3-F5E5-4984-89EE-E5F49C348AD1}"/>
                  </a:ext>
                </a:extLst>
              </p:cNvPr>
              <p:cNvSpPr txBox="1"/>
              <p:nvPr/>
            </p:nvSpPr>
            <p:spPr>
              <a:xfrm>
                <a:off x="5804290" y="1862714"/>
                <a:ext cx="662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3B129B3-F5E5-4984-89EE-E5F49C348A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4290" y="1862714"/>
                <a:ext cx="66274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44A8DB2-C04F-408F-848B-1DE0FEE58166}"/>
              </a:ext>
            </a:extLst>
          </p:cNvPr>
          <p:cNvCxnSpPr/>
          <p:nvPr/>
        </p:nvCxnSpPr>
        <p:spPr>
          <a:xfrm>
            <a:off x="6096000" y="4525347"/>
            <a:ext cx="1436915" cy="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3BF408A-837F-443C-B94C-A0A45897701C}"/>
                  </a:ext>
                </a:extLst>
              </p:cNvPr>
              <p:cNvSpPr txBox="1"/>
              <p:nvPr/>
            </p:nvSpPr>
            <p:spPr>
              <a:xfrm>
                <a:off x="5354265" y="4125151"/>
                <a:ext cx="21942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𝐸𝑞</m:t>
                      </m:r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3BF408A-837F-443C-B94C-A0A458977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4265" y="4125151"/>
                <a:ext cx="2194248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8A3FCF0-BECD-4D24-AA93-537BC763DE4B}"/>
              </a:ext>
            </a:extLst>
          </p:cNvPr>
          <p:cNvCxnSpPr>
            <a:cxnSpLocks/>
          </p:cNvCxnSpPr>
          <p:nvPr/>
        </p:nvCxnSpPr>
        <p:spPr>
          <a:xfrm flipH="1">
            <a:off x="5791041" y="6006319"/>
            <a:ext cx="1650774" cy="2082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7850161E-92EA-4555-8CC5-26F307715004}"/>
                  </a:ext>
                </a:extLst>
              </p:cNvPr>
              <p:cNvSpPr txBox="1"/>
              <p:nvPr/>
            </p:nvSpPr>
            <p:spPr>
              <a:xfrm>
                <a:off x="5770936" y="5608680"/>
                <a:ext cx="18164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en-IL" dirty="0"/>
              </a:p>
            </p:txBody>
          </p:sp>
        </mc:Choice>
        <mc:Fallback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7850161E-92EA-4555-8CC5-26F3077150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0936" y="5608680"/>
                <a:ext cx="181645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5" name="Group 74">
            <a:extLst>
              <a:ext uri="{FF2B5EF4-FFF2-40B4-BE49-F238E27FC236}">
                <a16:creationId xmlns:a16="http://schemas.microsoft.com/office/drawing/2014/main" id="{5F690CE4-5086-4466-8A7E-7CAFEB7908A0}"/>
              </a:ext>
            </a:extLst>
          </p:cNvPr>
          <p:cNvGrpSpPr/>
          <p:nvPr/>
        </p:nvGrpSpPr>
        <p:grpSpPr>
          <a:xfrm>
            <a:off x="1097418" y="3545634"/>
            <a:ext cx="3192625" cy="1847461"/>
            <a:chOff x="2083308" y="3336687"/>
            <a:chExt cx="3192625" cy="1847461"/>
          </a:xfrm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A9227517-333C-4308-B3CB-2430AADC4A2B}"/>
                </a:ext>
              </a:extLst>
            </p:cNvPr>
            <p:cNvCxnSpPr>
              <a:cxnSpLocks/>
            </p:cNvCxnSpPr>
            <p:nvPr/>
          </p:nvCxnSpPr>
          <p:spPr>
            <a:xfrm>
              <a:off x="4865387" y="3336687"/>
              <a:ext cx="0" cy="1847461"/>
            </a:xfrm>
            <a:prstGeom prst="line">
              <a:avLst/>
            </a:prstGeom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6B858136-D2BF-4A4B-BD69-FB6FF6227C0C}"/>
                </a:ext>
              </a:extLst>
            </p:cNvPr>
            <p:cNvCxnSpPr/>
            <p:nvPr/>
          </p:nvCxnSpPr>
          <p:spPr>
            <a:xfrm>
              <a:off x="2112856" y="3423501"/>
              <a:ext cx="3163077" cy="0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7F314AFC-78BB-4CDC-BB90-028F9B601F45}"/>
                </a:ext>
              </a:extLst>
            </p:cNvPr>
            <p:cNvCxnSpPr/>
            <p:nvPr/>
          </p:nvCxnSpPr>
          <p:spPr>
            <a:xfrm>
              <a:off x="2112856" y="3753182"/>
              <a:ext cx="3163077" cy="0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2A9305F0-F4FD-47BF-AEFE-4F597BCB44C7}"/>
                </a:ext>
              </a:extLst>
            </p:cNvPr>
            <p:cNvCxnSpPr/>
            <p:nvPr/>
          </p:nvCxnSpPr>
          <p:spPr>
            <a:xfrm>
              <a:off x="2083308" y="4106191"/>
              <a:ext cx="3163077" cy="0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E9A49052-8411-4F4A-91B9-DB1AF6696968}"/>
                </a:ext>
              </a:extLst>
            </p:cNvPr>
            <p:cNvCxnSpPr/>
            <p:nvPr/>
          </p:nvCxnSpPr>
          <p:spPr>
            <a:xfrm>
              <a:off x="2097304" y="4491855"/>
              <a:ext cx="3163077" cy="0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A0D21887-8DDB-4739-8B16-82621B181E12}"/>
                </a:ext>
              </a:extLst>
            </p:cNvPr>
            <p:cNvCxnSpPr/>
            <p:nvPr/>
          </p:nvCxnSpPr>
          <p:spPr>
            <a:xfrm>
              <a:off x="2089530" y="4869747"/>
              <a:ext cx="3163077" cy="0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32FC0D47-21E1-44CA-A229-9E6B97A8284B}"/>
              </a:ext>
            </a:extLst>
          </p:cNvPr>
          <p:cNvCxnSpPr>
            <a:cxnSpLocks/>
          </p:cNvCxnSpPr>
          <p:nvPr/>
        </p:nvCxnSpPr>
        <p:spPr>
          <a:xfrm>
            <a:off x="7491282" y="4522000"/>
            <a:ext cx="0" cy="751114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AE209BC6-63F8-4ECF-81F5-C2AD4E5ECC87}"/>
                  </a:ext>
                </a:extLst>
              </p:cNvPr>
              <p:cNvSpPr txBox="1"/>
              <p:nvPr/>
            </p:nvSpPr>
            <p:spPr>
              <a:xfrm>
                <a:off x="6707097" y="4863823"/>
                <a:ext cx="21942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𝑚𝑔</m:t>
                      </m:r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AE209BC6-63F8-4ECF-81F5-C2AD4E5ECC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7097" y="4863823"/>
                <a:ext cx="2194248" cy="369332"/>
              </a:xfrm>
              <a:prstGeom prst="rect">
                <a:avLst/>
              </a:prstGeom>
              <a:blipFill>
                <a:blip r:embed="rId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2245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59DDB90-C7FC-45DA-AD81-7E8EB26FB306}"/>
              </a:ext>
            </a:extLst>
          </p:cNvPr>
          <p:cNvCxnSpPr>
            <a:cxnSpLocks/>
          </p:cNvCxnSpPr>
          <p:nvPr/>
        </p:nvCxnSpPr>
        <p:spPr>
          <a:xfrm>
            <a:off x="5760295" y="473655"/>
            <a:ext cx="1788170" cy="404702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E571CF70-0627-49E2-B15D-F24A89EC2FB9}"/>
              </a:ext>
            </a:extLst>
          </p:cNvPr>
          <p:cNvGrpSpPr/>
          <p:nvPr/>
        </p:nvGrpSpPr>
        <p:grpSpPr>
          <a:xfrm>
            <a:off x="4982546" y="187522"/>
            <a:ext cx="1696617" cy="332796"/>
            <a:chOff x="4982547" y="1175656"/>
            <a:chExt cx="1696617" cy="33279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4BA76FF-024B-4953-9A11-C8D93E135047}"/>
                </a:ext>
              </a:extLst>
            </p:cNvPr>
            <p:cNvCxnSpPr>
              <a:cxnSpLocks/>
            </p:cNvCxnSpPr>
            <p:nvPr/>
          </p:nvCxnSpPr>
          <p:spPr>
            <a:xfrm>
              <a:off x="4982547" y="1502229"/>
              <a:ext cx="1534886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7305392-90E2-4A81-8F8F-2EDC5E4E2B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99653" y="1184990"/>
              <a:ext cx="407437" cy="32035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DD6C221-978B-4E75-AA11-D9F5C824AC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86092" y="1188101"/>
              <a:ext cx="407437" cy="32035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C1F1E5E-83C5-4C07-8609-E5B5F67EE3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33185" y="1175656"/>
              <a:ext cx="407437" cy="32035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06285B5-1829-458F-93EF-9A7898114F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71727" y="1178765"/>
              <a:ext cx="407437" cy="32035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F1281035-52DC-40DD-9362-E849972E3254}"/>
              </a:ext>
            </a:extLst>
          </p:cNvPr>
          <p:cNvSpPr/>
          <p:nvPr/>
        </p:nvSpPr>
        <p:spPr>
          <a:xfrm>
            <a:off x="7114592" y="4124132"/>
            <a:ext cx="783771" cy="783771"/>
          </a:xfrm>
          <a:prstGeom prst="ellipse">
            <a:avLst/>
          </a:prstGeom>
          <a:solidFill>
            <a:srgbClr val="7030A0"/>
          </a:solidFill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9C39435-DB97-4647-A98E-CAAAC4DA2E0F}"/>
              </a:ext>
            </a:extLst>
          </p:cNvPr>
          <p:cNvCxnSpPr>
            <a:cxnSpLocks/>
          </p:cNvCxnSpPr>
          <p:nvPr/>
        </p:nvCxnSpPr>
        <p:spPr>
          <a:xfrm flipV="1">
            <a:off x="5744743" y="293917"/>
            <a:ext cx="32268" cy="5714998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F31815F-E062-42B4-BCCD-B5FE70A3CDF8}"/>
              </a:ext>
            </a:extLst>
          </p:cNvPr>
          <p:cNvGrpSpPr/>
          <p:nvPr/>
        </p:nvGrpSpPr>
        <p:grpSpPr>
          <a:xfrm>
            <a:off x="1814804" y="5450630"/>
            <a:ext cx="7689735" cy="133735"/>
            <a:chOff x="1977698" y="5379100"/>
            <a:chExt cx="7526841" cy="205266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CFA54A8-6AEF-43A1-8542-1DAED7EBD41D}"/>
                </a:ext>
              </a:extLst>
            </p:cNvPr>
            <p:cNvSpPr/>
            <p:nvPr/>
          </p:nvSpPr>
          <p:spPr>
            <a:xfrm flipV="1">
              <a:off x="2022266" y="5379100"/>
              <a:ext cx="7444953" cy="167946"/>
            </a:xfrm>
            <a:prstGeom prst="rect">
              <a:avLst/>
            </a:prstGeom>
            <a:ln w="762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E46F1E0-0B45-4F24-A70F-851B930D1918}"/>
                </a:ext>
              </a:extLst>
            </p:cNvPr>
            <p:cNvSpPr/>
            <p:nvPr/>
          </p:nvSpPr>
          <p:spPr>
            <a:xfrm>
              <a:off x="1977698" y="5416420"/>
              <a:ext cx="7526841" cy="16794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E1026FC-3BB7-4FE6-8474-1FF11B3BDC0E}"/>
                  </a:ext>
                </a:extLst>
              </p:cNvPr>
              <p:cNvSpPr txBox="1"/>
              <p:nvPr/>
            </p:nvSpPr>
            <p:spPr>
              <a:xfrm>
                <a:off x="6699367" y="2324458"/>
                <a:ext cx="11548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</m:oMath>
                  </m:oMathPara>
                </a14:m>
                <a:endParaRPr lang="en-IL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E1026FC-3BB7-4FE6-8474-1FF11B3BDC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9367" y="2324458"/>
                <a:ext cx="115486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91CC7E6-3008-4D42-A647-B461784D74BA}"/>
                  </a:ext>
                </a:extLst>
              </p:cNvPr>
              <p:cNvSpPr txBox="1"/>
              <p:nvPr/>
            </p:nvSpPr>
            <p:spPr>
              <a:xfrm>
                <a:off x="7251794" y="3738656"/>
                <a:ext cx="13032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91CC7E6-3008-4D42-A647-B461784D7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1794" y="3738656"/>
                <a:ext cx="1303242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5D3C67E-8902-4345-AEE6-932051E28D93}"/>
              </a:ext>
            </a:extLst>
          </p:cNvPr>
          <p:cNvCxnSpPr>
            <a:cxnSpLocks/>
          </p:cNvCxnSpPr>
          <p:nvPr/>
        </p:nvCxnSpPr>
        <p:spPr>
          <a:xfrm flipH="1">
            <a:off x="7491282" y="4525347"/>
            <a:ext cx="19860" cy="14835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Arc 47">
            <a:extLst>
              <a:ext uri="{FF2B5EF4-FFF2-40B4-BE49-F238E27FC236}">
                <a16:creationId xmlns:a16="http://schemas.microsoft.com/office/drawing/2014/main" id="{E6EEDFA7-EB15-415B-8EF4-EAF96468F80B}"/>
              </a:ext>
            </a:extLst>
          </p:cNvPr>
          <p:cNvSpPr/>
          <p:nvPr/>
        </p:nvSpPr>
        <p:spPr>
          <a:xfrm rot="7055649">
            <a:off x="5474943" y="1416107"/>
            <a:ext cx="1064830" cy="959516"/>
          </a:xfrm>
          <a:prstGeom prst="arc">
            <a:avLst/>
          </a:prstGeom>
          <a:ln w="28575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3B129B3-F5E5-4984-89EE-E5F49C348AD1}"/>
                  </a:ext>
                </a:extLst>
              </p:cNvPr>
              <p:cNvSpPr txBox="1"/>
              <p:nvPr/>
            </p:nvSpPr>
            <p:spPr>
              <a:xfrm>
                <a:off x="5804290" y="1862714"/>
                <a:ext cx="662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3B129B3-F5E5-4984-89EE-E5F49C348A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4290" y="1862714"/>
                <a:ext cx="66274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44A8DB2-C04F-408F-848B-1DE0FEE58166}"/>
              </a:ext>
            </a:extLst>
          </p:cNvPr>
          <p:cNvCxnSpPr/>
          <p:nvPr/>
        </p:nvCxnSpPr>
        <p:spPr>
          <a:xfrm>
            <a:off x="6064297" y="4516017"/>
            <a:ext cx="1436915" cy="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3BF408A-837F-443C-B94C-A0A45897701C}"/>
                  </a:ext>
                </a:extLst>
              </p:cNvPr>
              <p:cNvSpPr txBox="1"/>
              <p:nvPr/>
            </p:nvSpPr>
            <p:spPr>
              <a:xfrm>
                <a:off x="5417279" y="4116573"/>
                <a:ext cx="21942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3BF408A-837F-443C-B94C-A0A458977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7279" y="4116573"/>
                <a:ext cx="2194248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D97C81E-2FD2-4BCA-99F7-6DD10661C08B}"/>
              </a:ext>
            </a:extLst>
          </p:cNvPr>
          <p:cNvCxnSpPr>
            <a:cxnSpLocks/>
          </p:cNvCxnSpPr>
          <p:nvPr/>
        </p:nvCxnSpPr>
        <p:spPr>
          <a:xfrm flipH="1">
            <a:off x="5791041" y="6006319"/>
            <a:ext cx="1650774" cy="2082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C21F3A7-44C0-41DD-B1DB-A9A39D2CFFC1}"/>
                  </a:ext>
                </a:extLst>
              </p:cNvPr>
              <p:cNvSpPr txBox="1"/>
              <p:nvPr/>
            </p:nvSpPr>
            <p:spPr>
              <a:xfrm>
                <a:off x="5770936" y="5608680"/>
                <a:ext cx="18164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en-IL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C21F3A7-44C0-41DD-B1DB-A9A39D2CFF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0936" y="5608680"/>
                <a:ext cx="181645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BB8D108-C2DF-4DE1-9079-F36DBB12E7B2}"/>
              </a:ext>
            </a:extLst>
          </p:cNvPr>
          <p:cNvCxnSpPr>
            <a:cxnSpLocks/>
          </p:cNvCxnSpPr>
          <p:nvPr/>
        </p:nvCxnSpPr>
        <p:spPr>
          <a:xfrm>
            <a:off x="7491282" y="4522000"/>
            <a:ext cx="0" cy="751114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227F54E-AF51-4AA2-952B-3CBC198A44E6}"/>
                  </a:ext>
                </a:extLst>
              </p:cNvPr>
              <p:cNvSpPr txBox="1"/>
              <p:nvPr/>
            </p:nvSpPr>
            <p:spPr>
              <a:xfrm>
                <a:off x="6707097" y="4863823"/>
                <a:ext cx="21942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𝑚𝑔</m:t>
                      </m:r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227F54E-AF51-4AA2-952B-3CBC198A44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7097" y="4863823"/>
                <a:ext cx="2194248" cy="369332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B253016-4579-4383-AD08-5F6F1D80AA15}"/>
                  </a:ext>
                </a:extLst>
              </p:cNvPr>
              <p:cNvSpPr txBox="1"/>
              <p:nvPr/>
            </p:nvSpPr>
            <p:spPr>
              <a:xfrm>
                <a:off x="2076061" y="5663546"/>
                <a:ext cx="325949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Linear Encoder with resolution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𝑚𝑚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Sampling Frequency –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100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𝐻𝑧</m:t>
                        </m:r>
                      </m:e>
                    </m:d>
                  </m:oMath>
                </a14:m>
                <a:endParaRPr lang="en-IL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B253016-4579-4383-AD08-5F6F1D80AA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6061" y="5663546"/>
                <a:ext cx="3259493" cy="923330"/>
              </a:xfrm>
              <a:prstGeom prst="rect">
                <a:avLst/>
              </a:prstGeom>
              <a:blipFill>
                <a:blip r:embed="rId8"/>
                <a:stretch>
                  <a:fillRect l="-1685" t="-3289" b="-921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7641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BDAD4EF-77C3-4443-929C-D2946986E37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649019" y="1396851"/>
            <a:ext cx="2219325" cy="17316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52EBF16-72AD-4177-A818-7CAE70A0423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649019" y="3128496"/>
            <a:ext cx="5731510" cy="1839595"/>
          </a:xfrm>
          <a:prstGeom prst="rect">
            <a:avLst/>
          </a:prstGeom>
        </p:spPr>
      </p:pic>
      <p:sp>
        <p:nvSpPr>
          <p:cNvPr id="6" name="Arrow: Bent 5">
            <a:extLst>
              <a:ext uri="{FF2B5EF4-FFF2-40B4-BE49-F238E27FC236}">
                <a16:creationId xmlns:a16="http://schemas.microsoft.com/office/drawing/2014/main" id="{311A087F-E74D-4F94-92CB-BBF735088CB5}"/>
              </a:ext>
            </a:extLst>
          </p:cNvPr>
          <p:cNvSpPr/>
          <p:nvPr/>
        </p:nvSpPr>
        <p:spPr>
          <a:xfrm rot="5400000">
            <a:off x="5675294" y="1522301"/>
            <a:ext cx="1109663" cy="1731606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5304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</TotalTime>
  <Words>71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alonspinner@gmail.com</dc:creator>
  <cp:lastModifiedBy>alonspinner@gmail.com</cp:lastModifiedBy>
  <cp:revision>11</cp:revision>
  <dcterms:created xsi:type="dcterms:W3CDTF">2020-01-25T10:10:12Z</dcterms:created>
  <dcterms:modified xsi:type="dcterms:W3CDTF">2020-01-25T18:45:01Z</dcterms:modified>
</cp:coreProperties>
</file>