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68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8835-9B92-44E5-87FC-B4E0F66FC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5ADBC-0767-44CF-B5C1-566E30F26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53C3-079A-45E2-9CCB-D85017C3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B885-67D9-498B-9410-9679F18F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F342-9967-493F-AC7D-603C1C53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80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80B1-38BD-41E2-A3AB-A76E0E2E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C304D-AFE8-4B9F-BF10-67CE6CFE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1DF6-FF4E-4E6F-B2C8-88F50782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8D3D-FA1B-4E7C-ABD5-1559F3A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ED25-EC10-4543-87C4-35A88361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96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EE926-DFC0-40F9-8880-187E9286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3D819-46DD-49FB-AD68-7FD2E8E3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2D8F-2CC6-4678-A5CF-6F12B745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FE8D-4DB3-4C1D-B139-06B10624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7977-D04F-47C4-91A5-A1725E63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192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27C6-1438-485B-B865-58E33DA0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6944-81C8-483E-AE91-1D6D8547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5D1F-A79D-4CE2-9861-FAF2901C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2D8C-7987-4E3C-AD44-8044AC93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E664-4F5C-46A3-9181-A0C9A2B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52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5EF3-AA11-4AC6-8C55-15D6A09C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A48A-87D5-41C3-89A8-4A6FEB7E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B6F36-0A46-46BD-958D-30318003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4703-5D39-49E3-9675-37D8709D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534E-C876-4AA0-A6FF-89C9DB90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117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BF88-0172-4178-9A03-B2D94700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E3F-1AC0-4532-B2E0-957F8B8B2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8745A-875F-49AB-B78B-367B38D8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BC39A-1464-4FEA-97CB-56BA8CE8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F6224-4C49-4696-BDBA-BC9D1C8F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1C351-C8DD-4119-9700-1D8AC9F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61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1CFD-47E9-4DEF-84D0-B472C536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DBB5-F97F-497E-9041-33B6133B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4434B-6D9A-40C6-AEF6-FA7370002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6E8DF-5945-4BC0-BE08-03DC44671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33AA2-8FD9-40E1-BF95-E690F5DF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6D3F1-3CFE-4D49-948E-41A35BD2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7D98A-F59F-4031-89FD-1C820361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EC4F9-70D0-461D-875F-54B0693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05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0694-30C9-47D0-B9CA-9CDE925C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55613-743B-4E24-A7E2-6790D1F1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D8DEC-6457-42BF-8506-4EDC7194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7A168-C789-47A2-9E47-F8FE712A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655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564EA-CA6A-4D91-A60F-99FAA1EF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D093D-61D2-461A-9937-DBFBED1F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6CB1-6508-463A-84C9-C3CF2E1B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539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3DCA-B96C-4E58-AEE9-2DF159A2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DDC2-C0F5-4F56-9EA8-B24AEA5A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DC760-F329-4864-9B27-C9E84DDE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A735E-CF21-43FA-92C5-C9C7E477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E61D-F37D-45E9-ADE8-EC2E82C7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5AFA9-09EC-4654-9706-229CDD9B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84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57A4-7E65-4612-8AC2-1D280E3F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AE714-445E-4D40-B704-965ED2A32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AF855-519C-4085-8E2A-747B87A2E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9D958-D6A6-4813-8726-A30619F3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F52B7-079E-4BA8-A746-5CCCF115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39B53-1E78-4B8F-B511-E37BD9A1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402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AA3B8-FB75-4DB8-ADDE-64EF0217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8ABEF-246A-43C3-8B8D-2EC85671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5668-018D-44DB-929B-C2DDD4BE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C481-3C24-4184-89FB-F3FD7DB34A32}" type="datetimeFigureOut">
              <a:rPr lang="en-IL" smtClean="0"/>
              <a:t>07/21/2019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79F2-83E7-4EA2-88D7-535F5ECD2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902B-AB8C-4383-AC42-D059F56C8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777B7-B850-4B10-836D-E9E97CEE7B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204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54FC0F-658B-4723-9348-5420E5A2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909637"/>
            <a:ext cx="5457825" cy="50387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EBE6AD-DE5A-4DDE-870F-0C5BCBB1F643}"/>
              </a:ext>
            </a:extLst>
          </p:cNvPr>
          <p:cNvCxnSpPr>
            <a:cxnSpLocks/>
          </p:cNvCxnSpPr>
          <p:nvPr/>
        </p:nvCxnSpPr>
        <p:spPr>
          <a:xfrm>
            <a:off x="3881718" y="5540188"/>
            <a:ext cx="43882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DEBF04-FDA5-4DE4-ADA9-7D07BD64E894}"/>
              </a:ext>
            </a:extLst>
          </p:cNvPr>
          <p:cNvCxnSpPr>
            <a:cxnSpLocks/>
          </p:cNvCxnSpPr>
          <p:nvPr/>
        </p:nvCxnSpPr>
        <p:spPr>
          <a:xfrm flipH="1" flipV="1">
            <a:off x="8269940" y="1178858"/>
            <a:ext cx="35859" cy="43478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FDA675-CB14-4009-8237-47CF36CE1D83}"/>
              </a:ext>
            </a:extLst>
          </p:cNvPr>
          <p:cNvCxnSpPr>
            <a:cxnSpLocks/>
          </p:cNvCxnSpPr>
          <p:nvPr/>
        </p:nvCxnSpPr>
        <p:spPr>
          <a:xfrm flipH="1">
            <a:off x="3881718" y="1134035"/>
            <a:ext cx="4388222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28BF1D-54FE-491F-AFC8-EE3B23662152}"/>
              </a:ext>
            </a:extLst>
          </p:cNvPr>
          <p:cNvCxnSpPr>
            <a:cxnSpLocks/>
          </p:cNvCxnSpPr>
          <p:nvPr/>
        </p:nvCxnSpPr>
        <p:spPr>
          <a:xfrm flipH="1">
            <a:off x="3881718" y="1134035"/>
            <a:ext cx="1" cy="3352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DEADC6-EE61-42A0-BD47-37469D2EA4CB}"/>
              </a:ext>
            </a:extLst>
          </p:cNvPr>
          <p:cNvCxnSpPr>
            <a:cxnSpLocks/>
          </p:cNvCxnSpPr>
          <p:nvPr/>
        </p:nvCxnSpPr>
        <p:spPr>
          <a:xfrm flipV="1">
            <a:off x="3922061" y="4428565"/>
            <a:ext cx="3249704" cy="47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39B4F7-D333-4B70-8CF2-94AC6972DFA6}"/>
              </a:ext>
            </a:extLst>
          </p:cNvPr>
          <p:cNvCxnSpPr>
            <a:cxnSpLocks/>
          </p:cNvCxnSpPr>
          <p:nvPr/>
        </p:nvCxnSpPr>
        <p:spPr>
          <a:xfrm flipV="1">
            <a:off x="7171765" y="2263589"/>
            <a:ext cx="0" cy="2164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2A031D-690F-49BF-B224-4CC5844ED10B}"/>
              </a:ext>
            </a:extLst>
          </p:cNvPr>
          <p:cNvCxnSpPr>
            <a:cxnSpLocks/>
          </p:cNvCxnSpPr>
          <p:nvPr/>
        </p:nvCxnSpPr>
        <p:spPr>
          <a:xfrm flipH="1">
            <a:off x="4988859" y="2254624"/>
            <a:ext cx="2142565" cy="89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2CF772-AF4A-4C9B-BC75-44FF20C24FB9}"/>
              </a:ext>
            </a:extLst>
          </p:cNvPr>
          <p:cNvCxnSpPr>
            <a:cxnSpLocks/>
          </p:cNvCxnSpPr>
          <p:nvPr/>
        </p:nvCxnSpPr>
        <p:spPr>
          <a:xfrm>
            <a:off x="4988859" y="2245659"/>
            <a:ext cx="0" cy="1118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E391CA-670E-456C-A6EB-F8AEB9EA2812}"/>
              </a:ext>
            </a:extLst>
          </p:cNvPr>
          <p:cNvCxnSpPr>
            <a:cxnSpLocks/>
          </p:cNvCxnSpPr>
          <p:nvPr/>
        </p:nvCxnSpPr>
        <p:spPr>
          <a:xfrm flipV="1">
            <a:off x="4968689" y="3327728"/>
            <a:ext cx="1127310" cy="18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432CFB-CC82-4921-9DE6-70BA62BC5B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3266" y="725863"/>
            <a:ext cx="3486395" cy="53230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2F474-F943-4429-9CB9-081DAD99883A}"/>
              </a:ext>
            </a:extLst>
          </p:cNvPr>
          <p:cNvCxnSpPr>
            <a:cxnSpLocks/>
          </p:cNvCxnSpPr>
          <p:nvPr/>
        </p:nvCxnSpPr>
        <p:spPr>
          <a:xfrm>
            <a:off x="3747149" y="1524000"/>
            <a:ext cx="817476" cy="1511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AB73A8-A3FC-4703-86D4-C54494740A55}"/>
              </a:ext>
            </a:extLst>
          </p:cNvPr>
          <p:cNvSpPr txBox="1"/>
          <p:nvPr/>
        </p:nvSpPr>
        <p:spPr>
          <a:xfrm>
            <a:off x="2259105" y="1305821"/>
            <a:ext cx="14409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Assignment 1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0B66E-B809-4639-8776-FBC871599D28}"/>
              </a:ext>
            </a:extLst>
          </p:cNvPr>
          <p:cNvSpPr txBox="1"/>
          <p:nvPr/>
        </p:nvSpPr>
        <p:spPr>
          <a:xfrm>
            <a:off x="8183814" y="3357376"/>
            <a:ext cx="14409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Assignment 1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EE828D-4FD1-4509-9705-0412F06C3BFD}"/>
              </a:ext>
            </a:extLst>
          </p:cNvPr>
          <p:cNvCxnSpPr>
            <a:cxnSpLocks/>
          </p:cNvCxnSpPr>
          <p:nvPr/>
        </p:nvCxnSpPr>
        <p:spPr>
          <a:xfrm flipH="1">
            <a:off x="7301753" y="3765177"/>
            <a:ext cx="1264025" cy="1299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229224-D578-4CB9-B893-3611A8FD5C42}"/>
              </a:ext>
            </a:extLst>
          </p:cNvPr>
          <p:cNvSpPr txBox="1"/>
          <p:nvPr/>
        </p:nvSpPr>
        <p:spPr>
          <a:xfrm>
            <a:off x="2602910" y="4564908"/>
            <a:ext cx="16982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Assignment 2b and 2c</a:t>
            </a:r>
            <a:endParaRPr lang="en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9A0AA1-EB1B-4035-8E4A-BD346F00A67D}"/>
              </a:ext>
            </a:extLst>
          </p:cNvPr>
          <p:cNvCxnSpPr>
            <a:cxnSpLocks/>
          </p:cNvCxnSpPr>
          <p:nvPr/>
        </p:nvCxnSpPr>
        <p:spPr>
          <a:xfrm flipV="1">
            <a:off x="4016188" y="4164106"/>
            <a:ext cx="591671" cy="295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3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545B45-3A6F-4B94-B376-6F66C66D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90" y="1801452"/>
            <a:ext cx="10591014" cy="32550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24C67E-082B-4146-86FF-88337CE198CE}"/>
              </a:ext>
            </a:extLst>
          </p:cNvPr>
          <p:cNvCxnSpPr>
            <a:cxnSpLocks/>
          </p:cNvCxnSpPr>
          <p:nvPr/>
        </p:nvCxnSpPr>
        <p:spPr>
          <a:xfrm>
            <a:off x="3567953" y="1591235"/>
            <a:ext cx="504426" cy="7607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51AEC8-3D5E-4457-ADD9-4B51D2F85573}"/>
              </a:ext>
            </a:extLst>
          </p:cNvPr>
          <p:cNvCxnSpPr>
            <a:cxnSpLocks/>
          </p:cNvCxnSpPr>
          <p:nvPr/>
        </p:nvCxnSpPr>
        <p:spPr>
          <a:xfrm>
            <a:off x="1873624" y="3281082"/>
            <a:ext cx="446155" cy="7024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F3115-CF7F-4D8C-8F73-F23CD9E1A3C3}"/>
              </a:ext>
            </a:extLst>
          </p:cNvPr>
          <p:cNvSpPr txBox="1"/>
          <p:nvPr/>
        </p:nvSpPr>
        <p:spPr>
          <a:xfrm>
            <a:off x="2577353" y="1187823"/>
            <a:ext cx="20831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Circle Radius (UART)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619C5-303C-4DE8-9BB6-227866F77CC0}"/>
              </a:ext>
            </a:extLst>
          </p:cNvPr>
          <p:cNvSpPr txBox="1"/>
          <p:nvPr/>
        </p:nvSpPr>
        <p:spPr>
          <a:xfrm>
            <a:off x="811305" y="2852119"/>
            <a:ext cx="24071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Circle frequency (UART)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CAC82F-8C12-4FF2-8CF3-B137C465F211}"/>
              </a:ext>
            </a:extLst>
          </p:cNvPr>
          <p:cNvSpPr/>
          <p:nvPr/>
        </p:nvSpPr>
        <p:spPr>
          <a:xfrm>
            <a:off x="3467678" y="3175055"/>
            <a:ext cx="2624427" cy="2167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F0FB8-94F7-4B12-BE58-E1370D35867F}"/>
              </a:ext>
            </a:extLst>
          </p:cNvPr>
          <p:cNvSpPr txBox="1"/>
          <p:nvPr/>
        </p:nvSpPr>
        <p:spPr>
          <a:xfrm>
            <a:off x="3382124" y="5420097"/>
            <a:ext cx="262668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Construct Cosine and Sine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90D3BB-1D78-4965-993D-CBF9BC92CB67}"/>
              </a:ext>
            </a:extLst>
          </p:cNvPr>
          <p:cNvSpPr/>
          <p:nvPr/>
        </p:nvSpPr>
        <p:spPr>
          <a:xfrm>
            <a:off x="7575176" y="3132935"/>
            <a:ext cx="1036011" cy="2167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3A5F3-DF98-4D68-878D-A1644CD038E2}"/>
              </a:ext>
            </a:extLst>
          </p:cNvPr>
          <p:cNvSpPr txBox="1"/>
          <p:nvPr/>
        </p:nvSpPr>
        <p:spPr>
          <a:xfrm>
            <a:off x="6824570" y="5420096"/>
            <a:ext cx="398686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Multiply X,Y by calibration coefficient vectors (UART) to obtain </a:t>
            </a:r>
            <a:r>
              <a:rPr lang="en-US" dirty="0" err="1"/>
              <a:t>vxc</a:t>
            </a:r>
            <a:r>
              <a:rPr lang="en-US" dirty="0"/>
              <a:t> and </a:t>
            </a:r>
            <a:r>
              <a:rPr lang="en-US" dirty="0" err="1"/>
              <a:t>vcy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443E0-DC30-4501-A8C3-D52687C867B7}"/>
              </a:ext>
            </a:extLst>
          </p:cNvPr>
          <p:cNvSpPr txBox="1"/>
          <p:nvPr/>
        </p:nvSpPr>
        <p:spPr>
          <a:xfrm>
            <a:off x="8825300" y="2710462"/>
            <a:ext cx="19294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to motors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6C06D1-B389-424F-BD13-49966EBC83CF}"/>
              </a:ext>
            </a:extLst>
          </p:cNvPr>
          <p:cNvCxnSpPr>
            <a:cxnSpLocks/>
          </p:cNvCxnSpPr>
          <p:nvPr/>
        </p:nvCxnSpPr>
        <p:spPr>
          <a:xfrm>
            <a:off x="9838765" y="3132935"/>
            <a:ext cx="407894" cy="8506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0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E4B73E-FEAF-4875-8C19-4321EE640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" t="1560" r="1558" b="1923"/>
          <a:stretch/>
        </p:blipFill>
        <p:spPr>
          <a:xfrm>
            <a:off x="626882" y="801278"/>
            <a:ext cx="4044099" cy="50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3DCAC-7A3D-44E1-92AA-2FF8A671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18" y="1283432"/>
            <a:ext cx="10598757" cy="41327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B412112-3698-4B4E-A38E-44CD9AF5C0D3}"/>
              </a:ext>
            </a:extLst>
          </p:cNvPr>
          <p:cNvSpPr/>
          <p:nvPr/>
        </p:nvSpPr>
        <p:spPr>
          <a:xfrm>
            <a:off x="2469776" y="2305316"/>
            <a:ext cx="1530515" cy="270549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0B7828-2AA0-4DE2-B7B5-B6F0820BAA08}"/>
                  </a:ext>
                </a:extLst>
              </p:cNvPr>
              <p:cNvSpPr txBox="1"/>
              <p:nvPr/>
            </p:nvSpPr>
            <p:spPr>
              <a:xfrm>
                <a:off x="246529" y="1982543"/>
                <a:ext cx="2197846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sub>
                    </m:sSub>
                  </m:oMath>
                </a14:m>
                <a:r>
                  <a:rPr lang="en-US" dirty="0"/>
                  <a:t> frequency (UART)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0B7828-2AA0-4DE2-B7B5-B6F0820B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9" y="1982543"/>
                <a:ext cx="2197846" cy="369332"/>
              </a:xfrm>
              <a:prstGeom prst="rect">
                <a:avLst/>
              </a:prstGeom>
              <a:blipFill>
                <a:blip r:embed="rId3"/>
                <a:stretch>
                  <a:fillRect t="-6349" r="-1928" b="-2222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FB6659-DED1-4167-BFC2-107368632C9B}"/>
                  </a:ext>
                </a:extLst>
              </p:cNvPr>
              <p:cNvSpPr txBox="1"/>
              <p:nvPr/>
            </p:nvSpPr>
            <p:spPr>
              <a:xfrm>
                <a:off x="242714" y="5220531"/>
                <a:ext cx="2205476" cy="39126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</m:t>
                        </m:r>
                      </m:sub>
                    </m:sSub>
                  </m:oMath>
                </a14:m>
                <a:r>
                  <a:rPr lang="en-US" dirty="0"/>
                  <a:t> frequency (UART)</a:t>
                </a:r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FB6659-DED1-4167-BFC2-107368632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14" y="5220531"/>
                <a:ext cx="2205476" cy="391261"/>
              </a:xfrm>
              <a:prstGeom prst="rect">
                <a:avLst/>
              </a:prstGeom>
              <a:blipFill>
                <a:blip r:embed="rId4"/>
                <a:stretch>
                  <a:fillRect t="-4478" r="-1923" b="-1641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2CDA9C-A132-4BAD-9DD9-0083D548E265}"/>
              </a:ext>
            </a:extLst>
          </p:cNvPr>
          <p:cNvCxnSpPr>
            <a:cxnSpLocks/>
          </p:cNvCxnSpPr>
          <p:nvPr/>
        </p:nvCxnSpPr>
        <p:spPr>
          <a:xfrm flipV="1">
            <a:off x="900953" y="4648201"/>
            <a:ext cx="277907" cy="57233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0F9DC3-9D21-416C-806B-82D22179C2B9}"/>
              </a:ext>
            </a:extLst>
          </p:cNvPr>
          <p:cNvCxnSpPr>
            <a:cxnSpLocks/>
          </p:cNvCxnSpPr>
          <p:nvPr/>
        </p:nvCxnSpPr>
        <p:spPr>
          <a:xfrm>
            <a:off x="555812" y="2372694"/>
            <a:ext cx="381806" cy="34962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16D083-3C9A-4CC8-B2FA-35AC1C582A3D}"/>
              </a:ext>
            </a:extLst>
          </p:cNvPr>
          <p:cNvSpPr txBox="1"/>
          <p:nvPr/>
        </p:nvSpPr>
        <p:spPr>
          <a:xfrm>
            <a:off x="2671482" y="742839"/>
            <a:ext cx="2084515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Multiply be amplitudes (from UART)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31A3D-523C-4D43-A551-5441E653E3D9}"/>
              </a:ext>
            </a:extLst>
          </p:cNvPr>
          <p:cNvCxnSpPr>
            <a:cxnSpLocks/>
          </p:cNvCxnSpPr>
          <p:nvPr/>
        </p:nvCxnSpPr>
        <p:spPr>
          <a:xfrm flipV="1">
            <a:off x="3043518" y="4941647"/>
            <a:ext cx="39336" cy="92127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EC8B17-835B-42A2-88E9-BF370C576B8D}"/>
              </a:ext>
            </a:extLst>
          </p:cNvPr>
          <p:cNvCxnSpPr>
            <a:cxnSpLocks/>
          </p:cNvCxnSpPr>
          <p:nvPr/>
        </p:nvCxnSpPr>
        <p:spPr>
          <a:xfrm>
            <a:off x="4598894" y="1407459"/>
            <a:ext cx="470647" cy="10085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3D219EF-CD89-4A9F-BE5F-49B54F80AAFF}"/>
              </a:ext>
            </a:extLst>
          </p:cNvPr>
          <p:cNvSpPr/>
          <p:nvPr/>
        </p:nvSpPr>
        <p:spPr>
          <a:xfrm>
            <a:off x="4908176" y="2209801"/>
            <a:ext cx="727148" cy="24384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3A5D2-C8D1-4DAD-A092-C467130FC847}"/>
              </a:ext>
            </a:extLst>
          </p:cNvPr>
          <p:cNvSpPr txBox="1"/>
          <p:nvPr/>
        </p:nvSpPr>
        <p:spPr>
          <a:xfrm>
            <a:off x="2813692" y="6099072"/>
            <a:ext cx="167314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Square wave generators</a:t>
            </a:r>
            <a:endParaRPr lang="en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ABB1C8-A75A-4A4B-BF03-6C9483323682}"/>
              </a:ext>
            </a:extLst>
          </p:cNvPr>
          <p:cNvSpPr/>
          <p:nvPr/>
        </p:nvSpPr>
        <p:spPr>
          <a:xfrm>
            <a:off x="5791235" y="1627095"/>
            <a:ext cx="892173" cy="270285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D5F9D7-1569-45AB-B103-08A962E1A938}"/>
              </a:ext>
            </a:extLst>
          </p:cNvPr>
          <p:cNvSpPr/>
          <p:nvPr/>
        </p:nvSpPr>
        <p:spPr>
          <a:xfrm>
            <a:off x="7169634" y="1585255"/>
            <a:ext cx="965837" cy="285675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9C7D06-3EC7-48B4-9007-164ECE0883AB}"/>
              </a:ext>
            </a:extLst>
          </p:cNvPr>
          <p:cNvSpPr txBox="1"/>
          <p:nvPr/>
        </p:nvSpPr>
        <p:spPr>
          <a:xfrm>
            <a:off x="5141258" y="5220531"/>
            <a:ext cx="1673143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Switch statements for activation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DEBC-9430-4720-A675-6DFA19B0814D}"/>
              </a:ext>
            </a:extLst>
          </p:cNvPr>
          <p:cNvSpPr txBox="1"/>
          <p:nvPr/>
        </p:nvSpPr>
        <p:spPr>
          <a:xfrm>
            <a:off x="8096135" y="558173"/>
            <a:ext cx="103990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 filter</a:t>
            </a:r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5B7A2-041A-4591-887C-66B8EA6B565D}"/>
              </a:ext>
            </a:extLst>
          </p:cNvPr>
          <p:cNvCxnSpPr>
            <a:cxnSpLocks/>
          </p:cNvCxnSpPr>
          <p:nvPr/>
        </p:nvCxnSpPr>
        <p:spPr>
          <a:xfrm flipV="1">
            <a:off x="6121351" y="4257634"/>
            <a:ext cx="39336" cy="92127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5361B-E451-4999-BA7F-529A10DB175D}"/>
              </a:ext>
            </a:extLst>
          </p:cNvPr>
          <p:cNvCxnSpPr>
            <a:cxnSpLocks/>
          </p:cNvCxnSpPr>
          <p:nvPr/>
        </p:nvCxnSpPr>
        <p:spPr>
          <a:xfrm flipH="1">
            <a:off x="7803776" y="967328"/>
            <a:ext cx="292359" cy="6597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41CC5EA-232C-4F8B-9F3B-E49EB7415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484" y="4699607"/>
            <a:ext cx="3980329" cy="188435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F5AE1FB-10FC-42D2-990F-76D6B229C547}"/>
              </a:ext>
            </a:extLst>
          </p:cNvPr>
          <p:cNvSpPr/>
          <p:nvPr/>
        </p:nvSpPr>
        <p:spPr>
          <a:xfrm>
            <a:off x="7803776" y="4699607"/>
            <a:ext cx="4218626" cy="205081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A64B9B-E365-40BF-A838-B165B8CB6FF3}"/>
              </a:ext>
            </a:extLst>
          </p:cNvPr>
          <p:cNvCxnSpPr>
            <a:cxnSpLocks/>
          </p:cNvCxnSpPr>
          <p:nvPr/>
        </p:nvCxnSpPr>
        <p:spPr>
          <a:xfrm flipV="1">
            <a:off x="4496086" y="6115161"/>
            <a:ext cx="4396902" cy="39235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7662C9-8790-4D65-9766-B9AD024AD7C1}"/>
              </a:ext>
            </a:extLst>
          </p:cNvPr>
          <p:cNvSpPr txBox="1"/>
          <p:nvPr/>
        </p:nvSpPr>
        <p:spPr>
          <a:xfrm>
            <a:off x="7894429" y="6421376"/>
            <a:ext cx="23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Block: Square wave gen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3954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647D8B-EADD-46A4-9AFC-F22F3DD2FACB}"/>
              </a:ext>
            </a:extLst>
          </p:cNvPr>
          <p:cNvPicPr/>
          <p:nvPr/>
        </p:nvPicPr>
        <p:blipFill rotWithShape="1">
          <a:blip r:embed="rId2"/>
          <a:srcRect l="2132" t="56375" r="43964"/>
          <a:stretch/>
        </p:blipFill>
        <p:spPr>
          <a:xfrm>
            <a:off x="4298623" y="966247"/>
            <a:ext cx="2820186" cy="348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3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437" t="22223" r="13541" b="6666"/>
          <a:stretch/>
        </p:blipFill>
        <p:spPr>
          <a:xfrm>
            <a:off x="1366192" y="800100"/>
            <a:ext cx="9549457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alonspinner@gmail.com</dc:creator>
  <cp:lastModifiedBy>mp</cp:lastModifiedBy>
  <cp:revision>11</cp:revision>
  <dcterms:created xsi:type="dcterms:W3CDTF">2019-07-20T12:52:40Z</dcterms:created>
  <dcterms:modified xsi:type="dcterms:W3CDTF">2019-07-21T11:05:27Z</dcterms:modified>
</cp:coreProperties>
</file>