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AE25B-9A19-4351-8F6B-4A3928CE21A1}" v="22" dt="2021-02-25T15:05:0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Spinner" userId="454e91b5-0e2e-4ab5-8d05-781ba4b79e39" providerId="ADAL" clId="{B6DAE25B-9A19-4351-8F6B-4A3928CE21A1}"/>
    <pc:docChg chg="undo custSel addSld modSld">
      <pc:chgData name="Alon Spinner" userId="454e91b5-0e2e-4ab5-8d05-781ba4b79e39" providerId="ADAL" clId="{B6DAE25B-9A19-4351-8F6B-4A3928CE21A1}" dt="2021-02-25T15:05:16.523" v="453" actId="20577"/>
      <pc:docMkLst>
        <pc:docMk/>
      </pc:docMkLst>
      <pc:sldChg chg="addSp delSp modSp new mod setBg">
        <pc:chgData name="Alon Spinner" userId="454e91b5-0e2e-4ab5-8d05-781ba4b79e39" providerId="ADAL" clId="{B6DAE25B-9A19-4351-8F6B-4A3928CE21A1}" dt="2021-02-25T15:05:16.523" v="453" actId="20577"/>
        <pc:sldMkLst>
          <pc:docMk/>
          <pc:sldMk cId="1391155359" sldId="256"/>
        </pc:sldMkLst>
        <pc:spChg chg="del">
          <ac:chgData name="Alon Spinner" userId="454e91b5-0e2e-4ab5-8d05-781ba4b79e39" providerId="ADAL" clId="{B6DAE25B-9A19-4351-8F6B-4A3928CE21A1}" dt="2021-02-25T14:57:50.705" v="1" actId="478"/>
          <ac:spMkLst>
            <pc:docMk/>
            <pc:sldMk cId="1391155359" sldId="256"/>
            <ac:spMk id="2" creationId="{A011FABA-4747-49F7-B593-D3C14F3E6A71}"/>
          </ac:spMkLst>
        </pc:spChg>
        <pc:spChg chg="del">
          <ac:chgData name="Alon Spinner" userId="454e91b5-0e2e-4ab5-8d05-781ba4b79e39" providerId="ADAL" clId="{B6DAE25B-9A19-4351-8F6B-4A3928CE21A1}" dt="2021-02-25T14:57:52.103" v="2" actId="478"/>
          <ac:spMkLst>
            <pc:docMk/>
            <pc:sldMk cId="1391155359" sldId="256"/>
            <ac:spMk id="3" creationId="{6FC4AB83-F9D4-49C6-8F0E-16DF7688D2B7}"/>
          </ac:spMkLst>
        </pc:spChg>
        <pc:spChg chg="add mod">
          <ac:chgData name="Alon Spinner" userId="454e91b5-0e2e-4ab5-8d05-781ba4b79e39" providerId="ADAL" clId="{B6DAE25B-9A19-4351-8F6B-4A3928CE21A1}" dt="2021-02-25T15:05:16.523" v="453" actId="20577"/>
          <ac:spMkLst>
            <pc:docMk/>
            <pc:sldMk cId="1391155359" sldId="256"/>
            <ac:spMk id="8" creationId="{4A7E9E86-3BA5-40B1-BA2F-E67E29C52203}"/>
          </ac:spMkLst>
        </pc:spChg>
        <pc:spChg chg="add del">
          <ac:chgData name="Alon Spinner" userId="454e91b5-0e2e-4ab5-8d05-781ba4b79e39" providerId="ADAL" clId="{B6DAE25B-9A19-4351-8F6B-4A3928CE21A1}" dt="2021-02-25T14:57:55.844" v="5" actId="26606"/>
          <ac:spMkLst>
            <pc:docMk/>
            <pc:sldMk cId="1391155359" sldId="256"/>
            <ac:spMk id="10" creationId="{69D184B2-2226-4E31-BCCB-444330767440}"/>
          </ac:spMkLst>
        </pc:spChg>
        <pc:spChg chg="add del">
          <ac:chgData name="Alon Spinner" userId="454e91b5-0e2e-4ab5-8d05-781ba4b79e39" providerId="ADAL" clId="{B6DAE25B-9A19-4351-8F6B-4A3928CE21A1}" dt="2021-02-25T14:57:55.844" v="5" actId="26606"/>
          <ac:spMkLst>
            <pc:docMk/>
            <pc:sldMk cId="1391155359" sldId="256"/>
            <ac:spMk id="12" creationId="{1AC4D4E3-486A-464A-8EC8-D44881097267}"/>
          </ac:spMkLst>
        </pc:spChg>
        <pc:spChg chg="add mod">
          <ac:chgData name="Alon Spinner" userId="454e91b5-0e2e-4ab5-8d05-781ba4b79e39" providerId="ADAL" clId="{B6DAE25B-9A19-4351-8F6B-4A3928CE21A1}" dt="2021-02-25T14:59:38.199" v="173" actId="20577"/>
          <ac:spMkLst>
            <pc:docMk/>
            <pc:sldMk cId="1391155359" sldId="256"/>
            <ac:spMk id="13" creationId="{9EB9E024-A68B-4EBB-907B-0A347D5CFBA7}"/>
          </ac:spMkLst>
        </pc:spChg>
        <pc:spChg chg="add del">
          <ac:chgData name="Alon Spinner" userId="454e91b5-0e2e-4ab5-8d05-781ba4b79e39" providerId="ADAL" clId="{B6DAE25B-9A19-4351-8F6B-4A3928CE21A1}" dt="2021-02-25T14:57:55.844" v="5" actId="26606"/>
          <ac:spMkLst>
            <pc:docMk/>
            <pc:sldMk cId="1391155359" sldId="256"/>
            <ac:spMk id="14" creationId="{864DE13E-58EB-4475-B79C-0D4FC651239B}"/>
          </ac:spMkLst>
        </pc:spChg>
        <pc:spChg chg="add mod">
          <ac:chgData name="Alon Spinner" userId="454e91b5-0e2e-4ab5-8d05-781ba4b79e39" providerId="ADAL" clId="{B6DAE25B-9A19-4351-8F6B-4A3928CE21A1}" dt="2021-02-25T15:02:25.303" v="448" actId="1076"/>
          <ac:spMkLst>
            <pc:docMk/>
            <pc:sldMk cId="1391155359" sldId="256"/>
            <ac:spMk id="17" creationId="{3D6E312A-7CF7-4EBD-A40E-071CACFC478B}"/>
          </ac:spMkLst>
        </pc:spChg>
        <pc:spChg chg="add mod">
          <ac:chgData name="Alon Spinner" userId="454e91b5-0e2e-4ab5-8d05-781ba4b79e39" providerId="ADAL" clId="{B6DAE25B-9A19-4351-8F6B-4A3928CE21A1}" dt="2021-02-25T14:59:28.646" v="147" actId="20577"/>
          <ac:spMkLst>
            <pc:docMk/>
            <pc:sldMk cId="1391155359" sldId="256"/>
            <ac:spMk id="20" creationId="{7B901EE3-CBCB-4405-A262-2CF9F978AD1D}"/>
          </ac:spMkLst>
        </pc:spChg>
        <pc:spChg chg="add mod">
          <ac:chgData name="Alon Spinner" userId="454e91b5-0e2e-4ab5-8d05-781ba4b79e39" providerId="ADAL" clId="{B6DAE25B-9A19-4351-8F6B-4A3928CE21A1}" dt="2021-02-25T15:00:19.335" v="261" actId="1076"/>
          <ac:spMkLst>
            <pc:docMk/>
            <pc:sldMk cId="1391155359" sldId="256"/>
            <ac:spMk id="25" creationId="{B0B12124-99A7-47E4-A809-D1D44EC9E1A3}"/>
          </ac:spMkLst>
        </pc:spChg>
        <pc:spChg chg="add mod">
          <ac:chgData name="Alon Spinner" userId="454e91b5-0e2e-4ab5-8d05-781ba4b79e39" providerId="ADAL" clId="{B6DAE25B-9A19-4351-8F6B-4A3928CE21A1}" dt="2021-02-25T15:01:43.440" v="402" actId="1076"/>
          <ac:spMkLst>
            <pc:docMk/>
            <pc:sldMk cId="1391155359" sldId="256"/>
            <ac:spMk id="29" creationId="{B6237359-976A-40E9-8051-D9FE0D4F57CA}"/>
          </ac:spMkLst>
        </pc:spChg>
        <pc:spChg chg="add mod">
          <ac:chgData name="Alon Spinner" userId="454e91b5-0e2e-4ab5-8d05-781ba4b79e39" providerId="ADAL" clId="{B6DAE25B-9A19-4351-8F6B-4A3928CE21A1}" dt="2021-02-25T15:00:56.583" v="338" actId="20577"/>
          <ac:spMkLst>
            <pc:docMk/>
            <pc:sldMk cId="1391155359" sldId="256"/>
            <ac:spMk id="34" creationId="{8413CBC4-03DA-4606-B379-46158A05ADB6}"/>
          </ac:spMkLst>
        </pc:spChg>
        <pc:spChg chg="add mod">
          <ac:chgData name="Alon Spinner" userId="454e91b5-0e2e-4ab5-8d05-781ba4b79e39" providerId="ADAL" clId="{B6DAE25B-9A19-4351-8F6B-4A3928CE21A1}" dt="2021-02-25T15:01:31.287" v="395" actId="20577"/>
          <ac:spMkLst>
            <pc:docMk/>
            <pc:sldMk cId="1391155359" sldId="256"/>
            <ac:spMk id="37" creationId="{E7065698-DF35-4D5A-8581-895BE2829034}"/>
          </ac:spMkLst>
        </pc:spChg>
        <pc:spChg chg="add mod">
          <ac:chgData name="Alon Spinner" userId="454e91b5-0e2e-4ab5-8d05-781ba4b79e39" providerId="ADAL" clId="{B6DAE25B-9A19-4351-8F6B-4A3928CE21A1}" dt="2021-02-25T15:01:21.911" v="370" actId="1076"/>
          <ac:spMkLst>
            <pc:docMk/>
            <pc:sldMk cId="1391155359" sldId="256"/>
            <ac:spMk id="40" creationId="{53C6D3FD-BEA8-4BF7-B3A9-BFB3E1D72E0E}"/>
          </ac:spMkLst>
        </pc:spChg>
        <pc:spChg chg="add mod">
          <ac:chgData name="Alon Spinner" userId="454e91b5-0e2e-4ab5-8d05-781ba4b79e39" providerId="ADAL" clId="{B6DAE25B-9A19-4351-8F6B-4A3928CE21A1}" dt="2021-02-25T15:02:21.736" v="447" actId="1076"/>
          <ac:spMkLst>
            <pc:docMk/>
            <pc:sldMk cId="1391155359" sldId="256"/>
            <ac:spMk id="50" creationId="{F3C05287-34D7-4828-A35A-9288000BCCE5}"/>
          </ac:spMkLst>
        </pc:spChg>
        <pc:spChg chg="add mod">
          <ac:chgData name="Alon Spinner" userId="454e91b5-0e2e-4ab5-8d05-781ba4b79e39" providerId="ADAL" clId="{B6DAE25B-9A19-4351-8F6B-4A3928CE21A1}" dt="2021-02-25T15:02:36.784" v="451" actId="1076"/>
          <ac:spMkLst>
            <pc:docMk/>
            <pc:sldMk cId="1391155359" sldId="256"/>
            <ac:spMk id="55" creationId="{636D4AB0-D249-4F90-9005-C7A2FC798693}"/>
          </ac:spMkLst>
        </pc:spChg>
        <pc:picChg chg="add mod">
          <ac:chgData name="Alon Spinner" userId="454e91b5-0e2e-4ab5-8d05-781ba4b79e39" providerId="ADAL" clId="{B6DAE25B-9A19-4351-8F6B-4A3928CE21A1}" dt="2021-02-25T15:02:08.477" v="427" actId="1076"/>
          <ac:picMkLst>
            <pc:docMk/>
            <pc:sldMk cId="1391155359" sldId="256"/>
            <ac:picMk id="5" creationId="{1824B596-3B30-418A-A9AC-C22A9A9C4E28}"/>
          </ac:picMkLst>
        </pc:picChg>
        <pc:cxnChg chg="add">
          <ac:chgData name="Alon Spinner" userId="454e91b5-0e2e-4ab5-8d05-781ba4b79e39" providerId="ADAL" clId="{B6DAE25B-9A19-4351-8F6B-4A3928CE21A1}" dt="2021-02-25T14:58:05.099" v="8" actId="11529"/>
          <ac:cxnSpMkLst>
            <pc:docMk/>
            <pc:sldMk cId="1391155359" sldId="256"/>
            <ac:cxnSpMk id="7" creationId="{981A0048-2EAF-4615-BE7C-E9D0EA116370}"/>
          </ac:cxnSpMkLst>
        </pc:cxnChg>
        <pc:cxnChg chg="add mod">
          <ac:chgData name="Alon Spinner" userId="454e91b5-0e2e-4ab5-8d05-781ba4b79e39" providerId="ADAL" clId="{B6DAE25B-9A19-4351-8F6B-4A3928CE21A1}" dt="2021-02-25T14:58:32.609" v="29" actId="14100"/>
          <ac:cxnSpMkLst>
            <pc:docMk/>
            <pc:sldMk cId="1391155359" sldId="256"/>
            <ac:cxnSpMk id="15" creationId="{3D09B5C6-7DFB-41ED-BFAD-E49FEE64C415}"/>
          </ac:cxnSpMkLst>
        </pc:cxnChg>
        <pc:cxnChg chg="add mod">
          <ac:chgData name="Alon Spinner" userId="454e91b5-0e2e-4ab5-8d05-781ba4b79e39" providerId="ADAL" clId="{B6DAE25B-9A19-4351-8F6B-4A3928CE21A1}" dt="2021-02-25T15:02:29.498" v="449" actId="14100"/>
          <ac:cxnSpMkLst>
            <pc:docMk/>
            <pc:sldMk cId="1391155359" sldId="256"/>
            <ac:cxnSpMk id="16" creationId="{B80CB8F1-2049-4C48-B6F1-8B5B4439D758}"/>
          </ac:cxnSpMkLst>
        </pc:cxnChg>
        <pc:cxnChg chg="add mod">
          <ac:chgData name="Alon Spinner" userId="454e91b5-0e2e-4ab5-8d05-781ba4b79e39" providerId="ADAL" clId="{B6DAE25B-9A19-4351-8F6B-4A3928CE21A1}" dt="2021-02-25T14:59:41.912" v="174" actId="14100"/>
          <ac:cxnSpMkLst>
            <pc:docMk/>
            <pc:sldMk cId="1391155359" sldId="256"/>
            <ac:cxnSpMk id="18" creationId="{9C8A3D62-5E84-478D-9FE7-FAC2E8088380}"/>
          </ac:cxnSpMkLst>
        </pc:cxnChg>
        <pc:cxnChg chg="add mod">
          <ac:chgData name="Alon Spinner" userId="454e91b5-0e2e-4ab5-8d05-781ba4b79e39" providerId="ADAL" clId="{B6DAE25B-9A19-4351-8F6B-4A3928CE21A1}" dt="2021-02-25T15:00:10.392" v="256" actId="14100"/>
          <ac:cxnSpMkLst>
            <pc:docMk/>
            <pc:sldMk cId="1391155359" sldId="256"/>
            <ac:cxnSpMk id="22" creationId="{ED1CB65C-C0E2-42E2-B07F-E3634E22EAFE}"/>
          </ac:cxnSpMkLst>
        </pc:cxnChg>
        <pc:cxnChg chg="add mod">
          <ac:chgData name="Alon Spinner" userId="454e91b5-0e2e-4ab5-8d05-781ba4b79e39" providerId="ADAL" clId="{B6DAE25B-9A19-4351-8F6B-4A3928CE21A1}" dt="2021-02-25T15:01:46.928" v="404" actId="14100"/>
          <ac:cxnSpMkLst>
            <pc:docMk/>
            <pc:sldMk cId="1391155359" sldId="256"/>
            <ac:cxnSpMk id="27" creationId="{BC2902F7-73A6-4633-B579-30BC4151C6E1}"/>
          </ac:cxnSpMkLst>
        </pc:cxnChg>
        <pc:cxnChg chg="add mod">
          <ac:chgData name="Alon Spinner" userId="454e91b5-0e2e-4ab5-8d05-781ba4b79e39" providerId="ADAL" clId="{B6DAE25B-9A19-4351-8F6B-4A3928CE21A1}" dt="2021-02-25T15:01:01.807" v="340" actId="14100"/>
          <ac:cxnSpMkLst>
            <pc:docMk/>
            <pc:sldMk cId="1391155359" sldId="256"/>
            <ac:cxnSpMk id="31" creationId="{BE8E6B1D-89C6-4EC7-904B-2D54F4EE079C}"/>
          </ac:cxnSpMkLst>
        </pc:cxnChg>
        <pc:cxnChg chg="add mod">
          <ac:chgData name="Alon Spinner" userId="454e91b5-0e2e-4ab5-8d05-781ba4b79e39" providerId="ADAL" clId="{B6DAE25B-9A19-4351-8F6B-4A3928CE21A1}" dt="2021-02-25T15:01:59.511" v="420" actId="14100"/>
          <ac:cxnSpMkLst>
            <pc:docMk/>
            <pc:sldMk cId="1391155359" sldId="256"/>
            <ac:cxnSpMk id="38" creationId="{61819CBE-2825-4DC4-9AB0-05054268FED7}"/>
          </ac:cxnSpMkLst>
        </pc:cxnChg>
        <pc:cxnChg chg="add mod">
          <ac:chgData name="Alon Spinner" userId="454e91b5-0e2e-4ab5-8d05-781ba4b79e39" providerId="ADAL" clId="{B6DAE25B-9A19-4351-8F6B-4A3928CE21A1}" dt="2021-02-25T15:01:36.232" v="398" actId="14100"/>
          <ac:cxnSpMkLst>
            <pc:docMk/>
            <pc:sldMk cId="1391155359" sldId="256"/>
            <ac:cxnSpMk id="41" creationId="{8A03D891-8858-4543-9D5E-48FC82BB6E5F}"/>
          </ac:cxnSpMkLst>
        </pc:cxnChg>
        <pc:cxnChg chg="add mod">
          <ac:chgData name="Alon Spinner" userId="454e91b5-0e2e-4ab5-8d05-781ba4b79e39" providerId="ADAL" clId="{B6DAE25B-9A19-4351-8F6B-4A3928CE21A1}" dt="2021-02-25T15:02:20.136" v="446" actId="14100"/>
          <ac:cxnSpMkLst>
            <pc:docMk/>
            <pc:sldMk cId="1391155359" sldId="256"/>
            <ac:cxnSpMk id="44" creationId="{E85EEED9-0929-49E3-A657-761E66393214}"/>
          </ac:cxnSpMkLst>
        </pc:cxnChg>
        <pc:cxnChg chg="add mod">
          <ac:chgData name="Alon Spinner" userId="454e91b5-0e2e-4ab5-8d05-781ba4b79e39" providerId="ADAL" clId="{B6DAE25B-9A19-4351-8F6B-4A3928CE21A1}" dt="2021-02-25T15:02:34.272" v="450" actId="1076"/>
          <ac:cxnSpMkLst>
            <pc:docMk/>
            <pc:sldMk cId="1391155359" sldId="256"/>
            <ac:cxnSpMk id="52" creationId="{762B21CE-1DB6-4E63-BA74-0B89C734A5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3AD0-B2AD-48E5-B201-BF2FC36A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DB4C-AA12-48F1-8767-C3AA7887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C65B-DADB-4325-9699-06253870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A324-52CE-4105-BDBA-22B04A8D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4EB6-46F1-4C0F-B64D-CBF8BD1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041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2555-6DF7-41D2-8D8E-3D701BCF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7BAA-48F3-4282-87B1-E18D3834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E4D6-EA27-4151-B73E-FC674C0D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3927-452D-459D-9D0D-FF738FE4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5F82-4AB7-4A3D-B250-828F8F2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35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F4CCD-9AE7-44F1-85D4-2BED8D18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A82B-889E-4118-AE27-3C12ACE7F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A2B1-CED4-453E-8212-734DA1C6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E6C4-F0BD-4882-851C-EB6E9687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7AF1-E544-43B6-8B23-137219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70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6198-2DE4-4FB9-9960-E7449A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38D8-CAF6-4E46-8285-161CEFCD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AE6C-A4C3-4AF9-B229-8224C2EE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C4EA-FBC9-4A69-8A01-BB2E27EC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B60B-E260-4D7A-8D15-DA7CC16A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7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5037-584A-4B8E-BBE8-6BC2B0BA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A311-C154-46CE-A4F9-3477EDA9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DD1C-C2D5-4D17-B1A3-7D4A2051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6E0-7658-4903-8E3D-7B6E810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BDF3-6EB3-4EA4-9414-A16C0905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75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98F0-8E46-42F5-8420-EC3299E0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2BC1-0859-4267-9483-8985931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C80F-24C4-4419-91C0-EBDD451C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287A-71F8-47D3-AC01-221F84A4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0689-369D-4154-8809-B3AA504D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9E98-EC76-4991-BC67-F53FE963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79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FA59-2E36-4995-B037-A073DC95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230C-1C26-4817-BAF8-C9A487F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C3C6-82B1-493E-B649-DA3419B6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86CEE-6A53-4255-885E-DF277A9C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E01FC-4CC3-4A39-9E17-D32AF2C53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5C452-8C55-413A-B3AA-2B5B13B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CD336-FC10-4AE2-8A61-5073620D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C2E52-FEED-43E8-BBF8-216ACE0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875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D07-C184-4FB2-B87A-FF4AAE1B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5EC87-C3A9-467A-9DF4-5EF8586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E98C8-690F-4937-8A21-FDDF28F5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33B5-0190-40CB-93BD-BF624B5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60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D51B7-4DC3-48B2-A7EE-749A0FBD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864D-36E3-4B00-9C13-AF37BE7C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6836-3940-4216-81BB-F88EF7F9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205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0BA6-466C-4218-925A-48D7B5A4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AE88-D37D-4671-87DE-DD4124C6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8819-E88A-450B-9FFC-2C90DB72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F9FC-D689-49BE-8A32-04FBB12A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7A85B-82D2-4DC3-9968-4E8E4CE6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8241-5530-4EA1-A559-811A2628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67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393D-B3AC-47DE-87D9-BDCDB814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588DF-4BC1-46B0-9CD9-109F9C3DF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00FB5-D6BF-4CC8-B363-FE28547A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5862D-AFAB-48D7-83F1-109F89D3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C6D5-CC42-44F9-AF46-F871FBF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E7727-C62E-46C9-8FD0-B1701FE1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301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4299E-F4A8-4841-A519-C7A69628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D283-4AFD-4A58-B956-7F04B8B5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2A0A-933E-44D7-AFAA-A88EA9943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D166-0CC5-42A9-B8A5-79F0B1BC421C}" type="datetimeFigureOut">
              <a:rPr lang="en-IL" smtClean="0"/>
              <a:t>25/02/2021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59A4-640A-4223-944D-171FD7C75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F86-D795-4D4B-8380-36AA3840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A35D-BA70-44AC-9C6F-F64203D1D9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4B596-3B30-418A-A9AC-C22A9A9C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5" y="1519933"/>
            <a:ext cx="10987548" cy="35206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1A0048-2EAF-4615-BE7C-E9D0EA116370}"/>
              </a:ext>
            </a:extLst>
          </p:cNvPr>
          <p:cNvCxnSpPr/>
          <p:nvPr/>
        </p:nvCxnSpPr>
        <p:spPr>
          <a:xfrm flipH="1">
            <a:off x="9955161" y="2057400"/>
            <a:ext cx="435078" cy="89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E9E86-3BA5-40B1-BA2F-E67E29C52203}"/>
              </a:ext>
            </a:extLst>
          </p:cNvPr>
          <p:cNvSpPr txBox="1"/>
          <p:nvPr/>
        </p:nvSpPr>
        <p:spPr>
          <a:xfrm>
            <a:off x="9861453" y="1604001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he-IL" dirty="0"/>
              <a:t>-</a:t>
            </a:r>
            <a:r>
              <a:rPr lang="en-US" dirty="0"/>
              <a:t>bit encoder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9E024-A68B-4EBB-907B-0A347D5CFBA7}"/>
              </a:ext>
            </a:extLst>
          </p:cNvPr>
          <p:cNvSpPr txBox="1"/>
          <p:nvPr/>
        </p:nvSpPr>
        <p:spPr>
          <a:xfrm>
            <a:off x="10555459" y="246854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100KHz sampler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09B5C6-7DFB-41ED-BFAD-E49FEE64C415}"/>
              </a:ext>
            </a:extLst>
          </p:cNvPr>
          <p:cNvCxnSpPr>
            <a:cxnSpLocks/>
          </p:cNvCxnSpPr>
          <p:nvPr/>
        </p:nvCxnSpPr>
        <p:spPr>
          <a:xfrm flipH="1">
            <a:off x="10803837" y="2837872"/>
            <a:ext cx="408114" cy="3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CB8F1-2049-4C48-B6F1-8B5B4439D75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599901" y="5040620"/>
            <a:ext cx="259380" cy="65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6E312A-7CF7-4EBD-A40E-071CACFC478B}"/>
              </a:ext>
            </a:extLst>
          </p:cNvPr>
          <p:cNvSpPr txBox="1"/>
          <p:nvPr/>
        </p:nvSpPr>
        <p:spPr>
          <a:xfrm>
            <a:off x="6944109" y="5698374"/>
            <a:ext cx="38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LowPass filters and discrete derivatives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8A3D62-5E84-478D-9FE7-FAC2E8088380}"/>
              </a:ext>
            </a:extLst>
          </p:cNvPr>
          <p:cNvCxnSpPr>
            <a:cxnSpLocks/>
          </p:cNvCxnSpPr>
          <p:nvPr/>
        </p:nvCxnSpPr>
        <p:spPr>
          <a:xfrm flipV="1">
            <a:off x="5929532" y="3727938"/>
            <a:ext cx="698548" cy="16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901EE3-CBCB-4405-A262-2CF9F978AD1D}"/>
              </a:ext>
            </a:extLst>
          </p:cNvPr>
          <p:cNvSpPr txBox="1"/>
          <p:nvPr/>
        </p:nvSpPr>
        <p:spPr>
          <a:xfrm>
            <a:off x="5049920" y="5329378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order hold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CB65C-C0E2-42E2-B07F-E3634E22EAFE}"/>
              </a:ext>
            </a:extLst>
          </p:cNvPr>
          <p:cNvCxnSpPr>
            <a:cxnSpLocks/>
          </p:cNvCxnSpPr>
          <p:nvPr/>
        </p:nvCxnSpPr>
        <p:spPr>
          <a:xfrm flipH="1" flipV="1">
            <a:off x="8599900" y="3815030"/>
            <a:ext cx="1355261" cy="88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B12124-99A7-47E4-A809-D1D44EC9E1A3}"/>
              </a:ext>
            </a:extLst>
          </p:cNvPr>
          <p:cNvSpPr txBox="1"/>
          <p:nvPr/>
        </p:nvSpPr>
        <p:spPr>
          <a:xfrm>
            <a:off x="9438405" y="4641892"/>
            <a:ext cx="261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</a:t>
            </a:r>
            <a:br>
              <a:rPr lang="en-US" dirty="0"/>
            </a:br>
            <a:r>
              <a:rPr lang="en-US" dirty="0"/>
              <a:t>Continuous solver ODE45 </a:t>
            </a:r>
            <a:endParaRPr lang="en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902F7-73A6-4633-B579-30BC4151C6E1}"/>
              </a:ext>
            </a:extLst>
          </p:cNvPr>
          <p:cNvCxnSpPr>
            <a:cxnSpLocks/>
          </p:cNvCxnSpPr>
          <p:nvPr/>
        </p:nvCxnSpPr>
        <p:spPr>
          <a:xfrm>
            <a:off x="5753846" y="1322077"/>
            <a:ext cx="0" cy="59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237359-976A-40E9-8051-D9FE0D4F57CA}"/>
              </a:ext>
            </a:extLst>
          </p:cNvPr>
          <p:cNvSpPr txBox="1"/>
          <p:nvPr/>
        </p:nvSpPr>
        <p:spPr>
          <a:xfrm>
            <a:off x="4694710" y="861517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Initial Conditions</a:t>
            </a:r>
            <a:endParaRPr lang="en-I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E6B1D-89C6-4EC7-904B-2D54F4EE079C}"/>
              </a:ext>
            </a:extLst>
          </p:cNvPr>
          <p:cNvCxnSpPr>
            <a:cxnSpLocks/>
          </p:cNvCxnSpPr>
          <p:nvPr/>
        </p:nvCxnSpPr>
        <p:spPr>
          <a:xfrm>
            <a:off x="1033975" y="2057400"/>
            <a:ext cx="0" cy="83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13CBC4-03DA-4606-B379-46158A05ADB6}"/>
              </a:ext>
            </a:extLst>
          </p:cNvPr>
          <p:cNvSpPr txBox="1"/>
          <p:nvPr/>
        </p:nvSpPr>
        <p:spPr>
          <a:xfrm>
            <a:off x="403274" y="162176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100KHz sampler clock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065698-DF35-4D5A-8581-895BE2829034}"/>
              </a:ext>
            </a:extLst>
          </p:cNvPr>
          <p:cNvSpPr txBox="1"/>
          <p:nvPr/>
        </p:nvSpPr>
        <p:spPr>
          <a:xfrm>
            <a:off x="403273" y="44504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Motion Planner</a:t>
            </a:r>
            <a:endParaRPr lang="en-IL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819CBE-2825-4DC4-9AB0-05054268FED7}"/>
              </a:ext>
            </a:extLst>
          </p:cNvPr>
          <p:cNvCxnSpPr>
            <a:cxnSpLocks/>
          </p:cNvCxnSpPr>
          <p:nvPr/>
        </p:nvCxnSpPr>
        <p:spPr>
          <a:xfrm>
            <a:off x="8384345" y="1022387"/>
            <a:ext cx="337624" cy="6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C6D3FD-BEA8-4BF7-B3A9-BFB3E1D72E0E}"/>
              </a:ext>
            </a:extLst>
          </p:cNvPr>
          <p:cNvSpPr txBox="1"/>
          <p:nvPr/>
        </p:nvSpPr>
        <p:spPr>
          <a:xfrm>
            <a:off x="7421058" y="704051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Scoping</a:t>
            </a:r>
            <a:endParaRPr lang="en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03D891-8858-4543-9D5E-48FC82BB6E5F}"/>
              </a:ext>
            </a:extLst>
          </p:cNvPr>
          <p:cNvCxnSpPr>
            <a:cxnSpLocks/>
          </p:cNvCxnSpPr>
          <p:nvPr/>
        </p:nvCxnSpPr>
        <p:spPr>
          <a:xfrm flipV="1">
            <a:off x="1447574" y="3727938"/>
            <a:ext cx="331989" cy="69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5EEED9-0929-49E3-A657-761E66393214}"/>
              </a:ext>
            </a:extLst>
          </p:cNvPr>
          <p:cNvCxnSpPr>
            <a:cxnSpLocks/>
          </p:cNvCxnSpPr>
          <p:nvPr/>
        </p:nvCxnSpPr>
        <p:spPr>
          <a:xfrm>
            <a:off x="2538772" y="1022387"/>
            <a:ext cx="1418940" cy="18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C05287-34D7-4828-A35A-9288000BCCE5}"/>
              </a:ext>
            </a:extLst>
          </p:cNvPr>
          <p:cNvSpPr txBox="1"/>
          <p:nvPr/>
        </p:nvSpPr>
        <p:spPr>
          <a:xfrm>
            <a:off x="1875395" y="657329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  <a:endParaRPr lang="en-IL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2B21CE-1DB6-4E63-BA74-0B89C734A5D3}"/>
              </a:ext>
            </a:extLst>
          </p:cNvPr>
          <p:cNvCxnSpPr>
            <a:cxnSpLocks/>
          </p:cNvCxnSpPr>
          <p:nvPr/>
        </p:nvCxnSpPr>
        <p:spPr>
          <a:xfrm>
            <a:off x="4556092" y="2201478"/>
            <a:ext cx="768076" cy="103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6D4AB0-D249-4F90-9005-C7A2FC798693}"/>
              </a:ext>
            </a:extLst>
          </p:cNvPr>
          <p:cNvSpPr txBox="1"/>
          <p:nvPr/>
        </p:nvSpPr>
        <p:spPr>
          <a:xfrm>
            <a:off x="3431243" y="1828961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Saturation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115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</cp:revision>
  <dcterms:created xsi:type="dcterms:W3CDTF">2021-02-25T14:57:47Z</dcterms:created>
  <dcterms:modified xsi:type="dcterms:W3CDTF">2021-02-25T15:05:17Z</dcterms:modified>
</cp:coreProperties>
</file>