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83F09-DB2B-4F52-810F-5FCC3AB89D20}" v="27" dt="2020-11-25T18:45:32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Spinner" userId="454e91b5-0e2e-4ab5-8d05-781ba4b79e39" providerId="ADAL" clId="{6E083F09-DB2B-4F52-810F-5FCC3AB89D20}"/>
    <pc:docChg chg="undo custSel addSld delSld modSld">
      <pc:chgData name="Alon Spinner" userId="454e91b5-0e2e-4ab5-8d05-781ba4b79e39" providerId="ADAL" clId="{6E083F09-DB2B-4F52-810F-5FCC3AB89D20}" dt="2020-11-25T19:08:49.811" v="59" actId="2696"/>
      <pc:docMkLst>
        <pc:docMk/>
      </pc:docMkLst>
      <pc:sldChg chg="addSp delSp modSp new mod">
        <pc:chgData name="Alon Spinner" userId="454e91b5-0e2e-4ab5-8d05-781ba4b79e39" providerId="ADAL" clId="{6E083F09-DB2B-4F52-810F-5FCC3AB89D20}" dt="2020-11-19T19:38:53.335" v="41" actId="20577"/>
        <pc:sldMkLst>
          <pc:docMk/>
          <pc:sldMk cId="2921189062" sldId="256"/>
        </pc:sldMkLst>
        <pc:spChg chg="del">
          <ac:chgData name="Alon Spinner" userId="454e91b5-0e2e-4ab5-8d05-781ba4b79e39" providerId="ADAL" clId="{6E083F09-DB2B-4F52-810F-5FCC3AB89D20}" dt="2020-11-19T19:19:41.731" v="1" actId="478"/>
          <ac:spMkLst>
            <pc:docMk/>
            <pc:sldMk cId="2921189062" sldId="256"/>
            <ac:spMk id="2" creationId="{25B94FCB-25F1-4138-84B9-20456E6EF58A}"/>
          </ac:spMkLst>
        </pc:spChg>
        <pc:spChg chg="del">
          <ac:chgData name="Alon Spinner" userId="454e91b5-0e2e-4ab5-8d05-781ba4b79e39" providerId="ADAL" clId="{6E083F09-DB2B-4F52-810F-5FCC3AB89D20}" dt="2020-11-19T19:19:42.737" v="2" actId="478"/>
          <ac:spMkLst>
            <pc:docMk/>
            <pc:sldMk cId="2921189062" sldId="256"/>
            <ac:spMk id="3" creationId="{650D6D63-A9D6-4C32-98C4-C9AA5A928D7E}"/>
          </ac:spMkLst>
        </pc:spChg>
        <pc:spChg chg="add mod">
          <ac:chgData name="Alon Spinner" userId="454e91b5-0e2e-4ab5-8d05-781ba4b79e39" providerId="ADAL" clId="{6E083F09-DB2B-4F52-810F-5FCC3AB89D20}" dt="2020-11-19T19:21:02.605" v="24" actId="108"/>
          <ac:spMkLst>
            <pc:docMk/>
            <pc:sldMk cId="2921189062" sldId="256"/>
            <ac:spMk id="6" creationId="{36F5FB24-D1D3-4880-AC76-68F080385B01}"/>
          </ac:spMkLst>
        </pc:spChg>
        <pc:spChg chg="add mod">
          <ac:chgData name="Alon Spinner" userId="454e91b5-0e2e-4ab5-8d05-781ba4b79e39" providerId="ADAL" clId="{6E083F09-DB2B-4F52-810F-5FCC3AB89D20}" dt="2020-11-19T19:21:05.189" v="25" actId="108"/>
          <ac:spMkLst>
            <pc:docMk/>
            <pc:sldMk cId="2921189062" sldId="256"/>
            <ac:spMk id="7" creationId="{AF9A5593-5B68-4AB8-BC18-28E07008E1A9}"/>
          </ac:spMkLst>
        </pc:spChg>
        <pc:spChg chg="add mod">
          <ac:chgData name="Alon Spinner" userId="454e91b5-0e2e-4ab5-8d05-781ba4b79e39" providerId="ADAL" clId="{6E083F09-DB2B-4F52-810F-5FCC3AB89D20}" dt="2020-11-19T19:21:09.395" v="28" actId="20577"/>
          <ac:spMkLst>
            <pc:docMk/>
            <pc:sldMk cId="2921189062" sldId="256"/>
            <ac:spMk id="8" creationId="{119577FD-648E-4EB6-AA89-2BA7E0AE1FFA}"/>
          </ac:spMkLst>
        </pc:spChg>
        <pc:spChg chg="add mod">
          <ac:chgData name="Alon Spinner" userId="454e91b5-0e2e-4ab5-8d05-781ba4b79e39" providerId="ADAL" clId="{6E083F09-DB2B-4F52-810F-5FCC3AB89D20}" dt="2020-11-19T19:38:39.930" v="35" actId="1076"/>
          <ac:spMkLst>
            <pc:docMk/>
            <pc:sldMk cId="2921189062" sldId="256"/>
            <ac:spMk id="9" creationId="{CDAADA3B-75A1-4E3D-821D-27D0DEE155D1}"/>
          </ac:spMkLst>
        </pc:spChg>
        <pc:spChg chg="add mod">
          <ac:chgData name="Alon Spinner" userId="454e91b5-0e2e-4ab5-8d05-781ba4b79e39" providerId="ADAL" clId="{6E083F09-DB2B-4F52-810F-5FCC3AB89D20}" dt="2020-11-19T19:38:44.933" v="38" actId="20577"/>
          <ac:spMkLst>
            <pc:docMk/>
            <pc:sldMk cId="2921189062" sldId="256"/>
            <ac:spMk id="10" creationId="{08B42AD0-CB59-45B0-B3DE-9C33F76D7D7B}"/>
          </ac:spMkLst>
        </pc:spChg>
        <pc:spChg chg="add mod">
          <ac:chgData name="Alon Spinner" userId="454e91b5-0e2e-4ab5-8d05-781ba4b79e39" providerId="ADAL" clId="{6E083F09-DB2B-4F52-810F-5FCC3AB89D20}" dt="2020-11-19T19:38:53.335" v="41" actId="20577"/>
          <ac:spMkLst>
            <pc:docMk/>
            <pc:sldMk cId="2921189062" sldId="256"/>
            <ac:spMk id="11" creationId="{16822003-1E51-4B3E-B786-61413A0A821B}"/>
          </ac:spMkLst>
        </pc:spChg>
        <pc:picChg chg="add mod">
          <ac:chgData name="Alon Spinner" userId="454e91b5-0e2e-4ab5-8d05-781ba4b79e39" providerId="ADAL" clId="{6E083F09-DB2B-4F52-810F-5FCC3AB89D20}" dt="2020-11-19T19:20:49.873" v="20" actId="1076"/>
          <ac:picMkLst>
            <pc:docMk/>
            <pc:sldMk cId="2921189062" sldId="256"/>
            <ac:picMk id="5" creationId="{CD769DF0-89AA-40E6-B292-D98A4CA4BB5D}"/>
          </ac:picMkLst>
        </pc:picChg>
      </pc:sldChg>
      <pc:sldChg chg="addSp delSp modSp new del mod">
        <pc:chgData name="Alon Spinner" userId="454e91b5-0e2e-4ab5-8d05-781ba4b79e39" providerId="ADAL" clId="{6E083F09-DB2B-4F52-810F-5FCC3AB89D20}" dt="2020-11-25T19:08:49.811" v="59" actId="2696"/>
        <pc:sldMkLst>
          <pc:docMk/>
          <pc:sldMk cId="1655542900" sldId="257"/>
        </pc:sldMkLst>
        <pc:spChg chg="del">
          <ac:chgData name="Alon Spinner" userId="454e91b5-0e2e-4ab5-8d05-781ba4b79e39" providerId="ADAL" clId="{6E083F09-DB2B-4F52-810F-5FCC3AB89D20}" dt="2020-11-25T18:44:54.937" v="44" actId="478"/>
          <ac:spMkLst>
            <pc:docMk/>
            <pc:sldMk cId="1655542900" sldId="257"/>
            <ac:spMk id="2" creationId="{70D8DAB6-FEF5-4ADB-86B9-D2A380FE6E5F}"/>
          </ac:spMkLst>
        </pc:spChg>
        <pc:spChg chg="del">
          <ac:chgData name="Alon Spinner" userId="454e91b5-0e2e-4ab5-8d05-781ba4b79e39" providerId="ADAL" clId="{6E083F09-DB2B-4F52-810F-5FCC3AB89D20}" dt="2020-11-25T18:44:54.414" v="43" actId="478"/>
          <ac:spMkLst>
            <pc:docMk/>
            <pc:sldMk cId="1655542900" sldId="257"/>
            <ac:spMk id="3" creationId="{2D37F413-702D-47F6-841D-89CE55E1B194}"/>
          </ac:spMkLst>
        </pc:spChg>
        <pc:spChg chg="add mod">
          <ac:chgData name="Alon Spinner" userId="454e91b5-0e2e-4ab5-8d05-781ba4b79e39" providerId="ADAL" clId="{6E083F09-DB2B-4F52-810F-5FCC3AB89D20}" dt="2020-11-25T18:45:05.396" v="46" actId="207"/>
          <ac:spMkLst>
            <pc:docMk/>
            <pc:sldMk cId="1655542900" sldId="257"/>
            <ac:spMk id="4" creationId="{84C3F784-BD2B-4075-837F-03D7D6AA79A1}"/>
          </ac:spMkLst>
        </pc:spChg>
        <pc:spChg chg="add mod">
          <ac:chgData name="Alon Spinner" userId="454e91b5-0e2e-4ab5-8d05-781ba4b79e39" providerId="ADAL" clId="{6E083F09-DB2B-4F52-810F-5FCC3AB89D20}" dt="2020-11-25T18:45:28.311" v="55" actId="1076"/>
          <ac:spMkLst>
            <pc:docMk/>
            <pc:sldMk cId="1655542900" sldId="257"/>
            <ac:spMk id="11" creationId="{9313884C-21FE-4D86-98F3-9DA4954172BA}"/>
          </ac:spMkLst>
        </pc:spChg>
        <pc:spChg chg="add mod">
          <ac:chgData name="Alon Spinner" userId="454e91b5-0e2e-4ab5-8d05-781ba4b79e39" providerId="ADAL" clId="{6E083F09-DB2B-4F52-810F-5FCC3AB89D20}" dt="2020-11-25T18:45:32.227" v="58" actId="20577"/>
          <ac:spMkLst>
            <pc:docMk/>
            <pc:sldMk cId="1655542900" sldId="257"/>
            <ac:spMk id="12" creationId="{456E9A6B-56F1-4FB4-A4E8-F2F5965AAA4F}"/>
          </ac:spMkLst>
        </pc:spChg>
        <pc:cxnChg chg="add">
          <ac:chgData name="Alon Spinner" userId="454e91b5-0e2e-4ab5-8d05-781ba4b79e39" providerId="ADAL" clId="{6E083F09-DB2B-4F52-810F-5FCC3AB89D20}" dt="2020-11-25T18:45:11.138" v="47" actId="11529"/>
          <ac:cxnSpMkLst>
            <pc:docMk/>
            <pc:sldMk cId="1655542900" sldId="257"/>
            <ac:cxnSpMk id="6" creationId="{496AA79F-272C-45CE-806F-61895240FCB7}"/>
          </ac:cxnSpMkLst>
        </pc:cxnChg>
        <pc:cxnChg chg="add mod">
          <ac:chgData name="Alon Spinner" userId="454e91b5-0e2e-4ab5-8d05-781ba4b79e39" providerId="ADAL" clId="{6E083F09-DB2B-4F52-810F-5FCC3AB89D20}" dt="2020-11-25T18:45:21.536" v="51" actId="14100"/>
          <ac:cxnSpMkLst>
            <pc:docMk/>
            <pc:sldMk cId="1655542900" sldId="257"/>
            <ac:cxnSpMk id="7" creationId="{F8C9D992-1C40-40C7-8FC8-0E8BF3C7D0E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923F-8554-4E8A-86DE-5316A57CE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D5892-5C21-4469-8B16-B5A1B77D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1C14-997D-480C-85B4-D2376182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E1C1-C790-4AF7-B373-A831E540CB36}" type="datetimeFigureOut">
              <a:rPr lang="en-IL" smtClean="0"/>
              <a:t>19/11/2020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B06B2-BD19-4C92-B8AC-02D4E382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7B21-04C0-4745-92AF-76616BAF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F751-A590-4D8D-A844-D925485FB4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264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4B09-2719-4719-8B9E-D391EEEB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D9F9A-8461-4F4F-BD51-6BD01F219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2C0F0-AA6D-4C1C-81B9-B4345471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E1C1-C790-4AF7-B373-A831E540CB36}" type="datetimeFigureOut">
              <a:rPr lang="en-IL" smtClean="0"/>
              <a:t>19/11/2020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C4A8-C208-4498-91F8-25ECBBF3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1BEC-A4D8-4835-8CCE-3CED4EED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F751-A590-4D8D-A844-D925485FB4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27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E4E54-777D-44F7-8B25-BFC83B2CA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86D97-F5FF-4237-B3DC-DBD72C9A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A10B9-8499-4B25-A008-726B8571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E1C1-C790-4AF7-B373-A831E540CB36}" type="datetimeFigureOut">
              <a:rPr lang="en-IL" smtClean="0"/>
              <a:t>19/11/2020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D2D4A-1E78-4F4E-BEEA-B9CE4A31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8E5BB-8534-46BD-8BC6-B6BE387B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F751-A590-4D8D-A844-D925485FB4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407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3E84-B516-429C-9877-FB580D2C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BD3FE-7D76-4086-BEB9-A8D2D087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D247-6C81-4AD6-A3B6-62058367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E1C1-C790-4AF7-B373-A831E540CB36}" type="datetimeFigureOut">
              <a:rPr lang="en-IL" smtClean="0"/>
              <a:t>19/11/2020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E4377-48DC-41CA-BE9E-309EB442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6DD63-1628-4A6C-9CEA-72D60C39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F751-A590-4D8D-A844-D925485FB4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95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560F-529D-4929-A31B-E28F83BF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1A1D2-7BBD-48D5-B874-BF404E897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EF99-3847-4A1D-823F-FEA92A22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E1C1-C790-4AF7-B373-A831E540CB36}" type="datetimeFigureOut">
              <a:rPr lang="en-IL" smtClean="0"/>
              <a:t>19/11/2020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917D6-0826-4DB2-93FC-15884633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79FC-5B8E-4ABE-8290-BF79E09E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F751-A590-4D8D-A844-D925485FB4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686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DF86-CE33-4842-B867-DB0C57FE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9A62-67FC-4287-AF81-A588B5F8C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964B6-3F2F-4E7B-BB6D-D0C3B02FD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A3EDD-58B7-48CE-A4B3-8E901FAA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E1C1-C790-4AF7-B373-A831E540CB36}" type="datetimeFigureOut">
              <a:rPr lang="en-IL" smtClean="0"/>
              <a:t>19/11/2020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03A64-D64F-498A-9822-391AB1DC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9030A-B1C2-4E3B-B718-B13042A4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F751-A590-4D8D-A844-D925485FB4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436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E86C-3FEA-4A8A-B2A0-DA31576A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E6950-E4AA-484A-9C2B-1729AB164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681C4-42C7-4BD4-BEB0-D87D8E4D1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D8808-9994-40B4-9F7E-95CDBE3D6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2A496-0B6A-400C-B927-32F0D9C40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CC51D-2010-4CCA-B3C9-BAEF1106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E1C1-C790-4AF7-B373-A831E540CB36}" type="datetimeFigureOut">
              <a:rPr lang="en-IL" smtClean="0"/>
              <a:t>19/11/2020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62A23-2E79-4707-99FC-F9CFC762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7C03D-AD64-4B34-A4A8-E1278F6F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F751-A590-4D8D-A844-D925485FB4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567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0FAF-C87F-4522-B77A-CF736D09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3F612-50FB-4EE4-B6D5-F695343F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E1C1-C790-4AF7-B373-A831E540CB36}" type="datetimeFigureOut">
              <a:rPr lang="en-IL" smtClean="0"/>
              <a:t>19/11/2020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61299-ADEB-4359-B8E9-21912F24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6C4D2-0441-48A4-B06A-26A69466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F751-A590-4D8D-A844-D925485FB4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593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CDA61-0602-44E1-B534-21045793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E1C1-C790-4AF7-B373-A831E540CB36}" type="datetimeFigureOut">
              <a:rPr lang="en-IL" smtClean="0"/>
              <a:t>19/11/2020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290EA-8A76-4D09-BF07-52EC203B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4E921-853C-499A-B4B2-DE9872A9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F751-A590-4D8D-A844-D925485FB4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21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BC29-B89C-4653-B269-E52F0C4C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CD44-E51B-4440-807D-3F5F915A7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6779B-26C9-41D8-A9BF-51F125E94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56447-166E-4098-AE53-A9BB365F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E1C1-C790-4AF7-B373-A831E540CB36}" type="datetimeFigureOut">
              <a:rPr lang="en-IL" smtClean="0"/>
              <a:t>19/11/2020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EB8AF-A056-4959-AB32-2BAFC967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9CF40-1CF2-4B39-9C34-8E24AA72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F751-A590-4D8D-A844-D925485FB4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4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A996-9BB1-4B8B-A9CA-56AE9CA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2DA54-38B7-4B8C-8B7C-8A95F063A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A1443-8D1A-4C9C-BA6E-8D5A294F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0BEDC-85D7-4EF7-B2BA-5621688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5E1C1-C790-4AF7-B373-A831E540CB36}" type="datetimeFigureOut">
              <a:rPr lang="en-IL" smtClean="0"/>
              <a:t>19/11/2020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50DC5-A242-4A2B-BE93-3EE41930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174C9-693B-44E9-8BCF-8B4C8789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F751-A590-4D8D-A844-D925485FB4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36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901E2-8322-4581-B8AF-6AAFB2B8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846BB-AED1-42F1-8737-63584E23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68D0-319F-47F1-BD0D-2DEDEA633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5E1C1-C790-4AF7-B373-A831E540CB36}" type="datetimeFigureOut">
              <a:rPr lang="en-IL" smtClean="0"/>
              <a:t>19/11/2020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BB331-8A2A-47AD-800C-9F2EED17D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B6327-30FC-40D7-BE32-6653A7C76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1F751-A590-4D8D-A844-D925485FB4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214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769DF0-89AA-40E6-B292-D98A4CA4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73" y="519880"/>
            <a:ext cx="7646482" cy="56385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F5FB24-D1D3-4880-AC76-68F080385B01}"/>
                  </a:ext>
                </a:extLst>
              </p:cNvPr>
              <p:cNvSpPr txBox="1"/>
              <p:nvPr/>
            </p:nvSpPr>
            <p:spPr>
              <a:xfrm>
                <a:off x="5554470" y="3764016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L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F5FB24-D1D3-4880-AC76-68F080385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70" y="3764016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9A5593-5B68-4AB8-BC18-28E07008E1A9}"/>
                  </a:ext>
                </a:extLst>
              </p:cNvPr>
              <p:cNvSpPr txBox="1"/>
              <p:nvPr/>
            </p:nvSpPr>
            <p:spPr>
              <a:xfrm>
                <a:off x="6466525" y="3043672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L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9A5593-5B68-4AB8-BC18-28E07008E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525" y="3043672"/>
                <a:ext cx="396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9577FD-648E-4EB6-AA89-2BA7E0AE1FFA}"/>
                  </a:ext>
                </a:extLst>
              </p:cNvPr>
              <p:cNvSpPr txBox="1"/>
              <p:nvPr/>
            </p:nvSpPr>
            <p:spPr>
              <a:xfrm>
                <a:off x="5437239" y="25969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IL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9577FD-648E-4EB6-AA89-2BA7E0AE1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239" y="2596968"/>
                <a:ext cx="3855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AADA3B-75A1-4E3D-821D-27D0DEE155D1}"/>
                  </a:ext>
                </a:extLst>
              </p:cNvPr>
              <p:cNvSpPr txBox="1"/>
              <p:nvPr/>
            </p:nvSpPr>
            <p:spPr>
              <a:xfrm>
                <a:off x="6911831" y="615175"/>
                <a:ext cx="490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AADA3B-75A1-4E3D-821D-27D0DEE15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831" y="615175"/>
                <a:ext cx="49007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B42AD0-CB59-45B0-B3DE-9C33F76D7D7B}"/>
                  </a:ext>
                </a:extLst>
              </p:cNvPr>
              <p:cNvSpPr txBox="1"/>
              <p:nvPr/>
            </p:nvSpPr>
            <p:spPr>
              <a:xfrm>
                <a:off x="7619905" y="4551784"/>
                <a:ext cx="490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B42AD0-CB59-45B0-B3DE-9C33F76D7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05" y="4551784"/>
                <a:ext cx="490071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822003-1E51-4B3E-B786-61413A0A821B}"/>
                  </a:ext>
                </a:extLst>
              </p:cNvPr>
              <p:cNvSpPr txBox="1"/>
              <p:nvPr/>
            </p:nvSpPr>
            <p:spPr>
              <a:xfrm>
                <a:off x="3784114" y="4551784"/>
                <a:ext cx="490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822003-1E51-4B3E-B786-61413A0A8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14" y="4551784"/>
                <a:ext cx="490071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18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8629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Spinner</dc:creator>
  <cp:lastModifiedBy>Alon Spinner</cp:lastModifiedBy>
  <cp:revision>1</cp:revision>
  <dcterms:created xsi:type="dcterms:W3CDTF">2020-11-19T19:19:38Z</dcterms:created>
  <dcterms:modified xsi:type="dcterms:W3CDTF">2020-11-25T19:08:50Z</dcterms:modified>
</cp:coreProperties>
</file>