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7" r:id="rId2"/>
    <p:sldId id="278" r:id="rId3"/>
    <p:sldId id="262" r:id="rId4"/>
    <p:sldId id="257" r:id="rId5"/>
    <p:sldId id="258" r:id="rId6"/>
    <p:sldId id="260" r:id="rId7"/>
    <p:sldId id="259" r:id="rId8"/>
    <p:sldId id="273" r:id="rId9"/>
    <p:sldId id="264" r:id="rId10"/>
    <p:sldId id="274" r:id="rId11"/>
    <p:sldId id="265" r:id="rId12"/>
    <p:sldId id="275" r:id="rId13"/>
    <p:sldId id="271" r:id="rId14"/>
    <p:sldId id="270" r:id="rId15"/>
    <p:sldId id="276" r:id="rId1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BC687-19B8-4801-B661-85A8EBD1126A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60813-E5DE-4089-B4EA-696168FB0A9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61548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8933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0748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876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8012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60813-E5DE-4089-B4EA-696168FB0A91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099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B6C1-DA7B-4EA3-BA5F-7F8B29AFF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070C-17A7-4D53-B4F1-46C5E83B68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A092F-5BBE-400D-943D-F2312565A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7F4B5-8CEE-4291-ADBB-BC7FC525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F3026-87FD-4A7E-96D5-7EA432D8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3893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BD80-4210-4424-A3EF-A6A1B8D7C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94868-C728-47AB-9E87-3F4E2DC0F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1265-4A1A-4F0A-A1F1-90BD9AA4B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3262A-1B17-4B9F-AAA0-84EC8AAC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5112C-4FD4-4CE6-AA55-3A068CF98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898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8D3BEF-748E-4564-A7E4-590C9DE81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57D4F4-8342-45D6-9C02-92511DDFE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AA001-3556-4C4B-ADB6-83F61C5F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F08DE-D5EA-4155-A788-4E2F1CC4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7845-4568-4487-8A3F-E9C85CF0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956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4F2DC-9D5E-40F7-8C90-C8ABA87D9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D3755-1872-4E6C-8B1B-9BF69D7C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26027-0325-4DD5-ADDD-77643115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D947-A20D-4F51-9B27-28911A1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5459-4E33-4591-B5CA-C621786F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35861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1100-3CA9-4C92-A5E2-BB5E50FD5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6C5F3-62C6-4E66-B161-BD75CCA94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9868A-F9CA-4F83-9F69-A8E63F513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6BBD-D83C-4872-B2C3-6AD0B4C7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4D2D2-819C-42FA-84AD-3AD3BA568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417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B657-FDED-4A27-9774-D7239906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1272-7020-4B8D-BE52-9D14C79AB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D3EB7-DFA0-4C1C-B428-88A93DC5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31A64-0D5F-4115-A810-0F347272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C3F2DB-490A-4707-92C9-6AD8125A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9435-50F2-4138-A11B-12C5EEAD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533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2415E-79D0-4F10-944D-3660445D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A2C3-3AB4-402E-A309-DCEE81FA7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2F537-CB92-474A-9526-82AEA9EE0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1BE3A-D10F-4C43-A1DF-1F50CD876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474D6-DD14-4A98-901F-3B0B05D8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3131-E4FD-4756-AA77-3C939E7D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6AA011-9F7D-42C3-A4F1-EF14B1F6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6702B-9CA1-480C-983D-9534032E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607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EC703-C068-45FC-BD23-4E1597CE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B9E79-4EEF-497C-866F-2E2D5363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8E3725-A9DB-4A43-AB2B-D34F32BE1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88D0F7-AF09-4631-B4FD-03D38645C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715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742D81-6DB8-42C8-A455-AB29E1F3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EBA779-27FC-468C-A6F0-41969FD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374B8-B481-4E2D-9DF0-635259C5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54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D2A4-8465-4DA2-B269-FD296A208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C566-9757-409F-84DD-6CCA7ADC6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A829A-BF73-486D-9B5C-B80981202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0660-D7F1-411C-BDBE-337E9867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AD3BDC-8573-48ED-90C2-06E896F2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EFC20-F82F-4712-9B0A-CD85448C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08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681E3-A9E4-4383-B5E0-6A6243FB5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BD374-8FED-404E-B5A9-08B404D36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DB859B-A7D9-4D6E-818D-031DDB871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29679-59B9-4858-9545-30069340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8C075-3EFA-4C1B-8FD0-88A32E13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EE059-6B68-4F3A-BCD4-959E078D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517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2A406-6500-4DB6-97B9-42D55C469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73AC1-FE1A-4452-9155-8050AC76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0A0A-D326-4E72-9F1C-FB068D459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0C212-9962-47B7-B9ED-F32951E708E6}" type="datetimeFigureOut">
              <a:rPr lang="en-IL" smtClean="0"/>
              <a:t>04/11/2021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62DAF-1D38-4E7B-B6DB-01E8D6B50A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7928-0277-4FFC-8818-8C7A56139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D755A-587D-4CA5-9B7F-0499F2C0449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7406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D237F8-F0C8-4540-B72A-050849342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055294"/>
            <a:ext cx="10344150" cy="2343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E71A8F-C2BA-4B34-A04C-E61AF1F3C08F}"/>
              </a:ext>
            </a:extLst>
          </p:cNvPr>
          <p:cNvSpPr txBox="1"/>
          <p:nvPr/>
        </p:nvSpPr>
        <p:spPr>
          <a:xfrm>
            <a:off x="731520" y="1337912"/>
            <a:ext cx="1480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From…</a:t>
            </a:r>
            <a:endParaRPr lang="en-IL" sz="3600" dirty="0"/>
          </a:p>
        </p:txBody>
      </p:sp>
    </p:spTree>
    <p:extLst>
      <p:ext uri="{BB962C8B-B14F-4D97-AF65-F5344CB8AC3E}">
        <p14:creationId xmlns:p14="http://schemas.microsoft.com/office/powerpoint/2010/main" val="46505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D6220-6C8E-46E7-BFD8-3BA27C10EB98}"/>
              </a:ext>
            </a:extLst>
          </p:cNvPr>
          <p:cNvSpPr txBox="1"/>
          <p:nvPr/>
        </p:nvSpPr>
        <p:spPr>
          <a:xfrm>
            <a:off x="356808" y="535710"/>
            <a:ext cx="260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Encoding Step 2:</a:t>
            </a:r>
            <a:endParaRPr lang="en-IL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6EC7783-ABAB-4F41-87A9-74912010AB75}"/>
              </a:ext>
            </a:extLst>
          </p:cNvPr>
          <p:cNvGrpSpPr/>
          <p:nvPr/>
        </p:nvGrpSpPr>
        <p:grpSpPr>
          <a:xfrm>
            <a:off x="1288473" y="2153370"/>
            <a:ext cx="9093201" cy="1633539"/>
            <a:chOff x="1353127" y="2328861"/>
            <a:chExt cx="9093201" cy="16335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C2D283-BFB1-41DF-83F4-3D4E82466B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35" t="2248" r="4542" b="54770"/>
            <a:stretch/>
          </p:blipFill>
          <p:spPr>
            <a:xfrm>
              <a:off x="1450110" y="2328861"/>
              <a:ext cx="8996218" cy="1633539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DC2D66-5714-4DA3-A0D7-DD73AFA59323}"/>
                </a:ext>
              </a:extLst>
            </p:cNvPr>
            <p:cNvSpPr/>
            <p:nvPr/>
          </p:nvSpPr>
          <p:spPr>
            <a:xfrm>
              <a:off x="3380509" y="2669309"/>
              <a:ext cx="6881091" cy="249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246055-2AE5-4FFF-AB54-FA94891031A1}"/>
                </a:ext>
              </a:extLst>
            </p:cNvPr>
            <p:cNvSpPr/>
            <p:nvPr/>
          </p:nvSpPr>
          <p:spPr>
            <a:xfrm>
              <a:off x="1353127" y="2867891"/>
              <a:ext cx="6881091" cy="249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210676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C2D283-BFB1-41DF-83F4-3D4E82466B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059"/>
          <a:stretch/>
        </p:blipFill>
        <p:spPr>
          <a:xfrm>
            <a:off x="875001" y="2210743"/>
            <a:ext cx="10220325" cy="2848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8D6220-6C8E-46E7-BFD8-3BA27C10EB98}"/>
              </a:ext>
            </a:extLst>
          </p:cNvPr>
          <p:cNvSpPr txBox="1"/>
          <p:nvPr/>
        </p:nvSpPr>
        <p:spPr>
          <a:xfrm>
            <a:off x="356808" y="535710"/>
            <a:ext cx="260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Encoding Step 3:</a:t>
            </a:r>
            <a:endParaRPr lang="en-IL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AF1D8B-73A9-4CEB-8942-73D203AE2EA8}"/>
                  </a:ext>
                </a:extLst>
              </p:cNvPr>
              <p:cNvSpPr txBox="1"/>
              <p:nvPr/>
            </p:nvSpPr>
            <p:spPr>
              <a:xfrm>
                <a:off x="1446530" y="1265504"/>
                <a:ext cx="82600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applying </a:t>
                </a:r>
                <a:r>
                  <a:rPr lang="en-US" dirty="0" err="1"/>
                  <a:t>BinaryToDecimal</a:t>
                </a:r>
                <a:r>
                  <a:rPr lang="en-US" dirty="0"/>
                  <a:t> on the binary string we created previously</a:t>
                </a:r>
                <a:endParaRPr lang="en-IL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2AF1D8B-73A9-4CEB-8942-73D203AE2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530" y="1265504"/>
                <a:ext cx="8260018" cy="369332"/>
              </a:xfrm>
              <a:prstGeom prst="rect">
                <a:avLst/>
              </a:prstGeom>
              <a:blipFill>
                <a:blip r:embed="rId3"/>
                <a:stretch>
                  <a:fillRect l="-590" t="-10000" b="-2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46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1828452" y="833919"/>
            <a:ext cx="8535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2: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4578595" y="2921168"/>
            <a:ext cx="31117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3225693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5AA3B-993A-4E1E-9572-39AE9B5AC3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180"/>
          <a:stretch/>
        </p:blipFill>
        <p:spPr>
          <a:xfrm>
            <a:off x="1364329" y="728662"/>
            <a:ext cx="9296400" cy="11287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1ACDB4-5579-46BB-AF9B-7A3624FE1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090"/>
          <a:stretch/>
        </p:blipFill>
        <p:spPr>
          <a:xfrm>
            <a:off x="1364329" y="2533650"/>
            <a:ext cx="9296400" cy="34147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F10470-E66D-4BE3-8CC6-744DE570BB6C}"/>
              </a:ext>
            </a:extLst>
          </p:cNvPr>
          <p:cNvSpPr/>
          <p:nvPr/>
        </p:nvSpPr>
        <p:spPr>
          <a:xfrm>
            <a:off x="5800725" y="1062108"/>
            <a:ext cx="4552949" cy="21424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A9AF8E-EB6C-4D45-9C7F-083D24EDE24D}"/>
              </a:ext>
            </a:extLst>
          </p:cNvPr>
          <p:cNvSpPr/>
          <p:nvPr/>
        </p:nvSpPr>
        <p:spPr>
          <a:xfrm>
            <a:off x="1531271" y="1276350"/>
            <a:ext cx="4707603" cy="214242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984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63A67A-97BA-4CD4-8665-8BA82DD7D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154" y="845308"/>
            <a:ext cx="9010650" cy="185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0D43EA-F53E-4D0E-B287-0D26097264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724" b="60140"/>
          <a:stretch/>
        </p:blipFill>
        <p:spPr>
          <a:xfrm>
            <a:off x="1322227" y="3412836"/>
            <a:ext cx="9182100" cy="61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38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3547751" y="2027452"/>
            <a:ext cx="47884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3: Application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137CDD-1F51-47AD-BCFB-25AB626A0801}"/>
              </a:ext>
            </a:extLst>
          </p:cNvPr>
          <p:cNvSpPr txBox="1"/>
          <p:nvPr/>
        </p:nvSpPr>
        <p:spPr>
          <a:xfrm>
            <a:off x="4340994" y="4398746"/>
            <a:ext cx="3723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notebooks: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Presentation_sine.ipynb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Presentation_effiency.ipynb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4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3738172" y="1209304"/>
            <a:ext cx="47156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1: Motivation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2047E-07B5-41A4-BA25-ADB19991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310" y="2693779"/>
            <a:ext cx="10189374" cy="29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11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1828452" y="833919"/>
            <a:ext cx="8535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2: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2538870" y="3038911"/>
            <a:ext cx="71142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Binary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6806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F47D27-E158-4C1C-9C05-7B1FD94D9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3" y="1554599"/>
            <a:ext cx="10963469" cy="3473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BCEC7B-2886-458A-8886-52DFB1FB1901}"/>
              </a:ext>
            </a:extLst>
          </p:cNvPr>
          <p:cNvSpPr/>
          <p:nvPr/>
        </p:nvSpPr>
        <p:spPr>
          <a:xfrm>
            <a:off x="4442693" y="1554598"/>
            <a:ext cx="5809671" cy="329619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427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27F77E-360F-472D-AC1F-E72F46DA1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2"/>
          <a:stretch/>
        </p:blipFill>
        <p:spPr>
          <a:xfrm>
            <a:off x="634481" y="821094"/>
            <a:ext cx="10540215" cy="52158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899EB7-FEC9-4049-9E2B-A97350401634}"/>
              </a:ext>
            </a:extLst>
          </p:cNvPr>
          <p:cNvSpPr/>
          <p:nvPr/>
        </p:nvSpPr>
        <p:spPr>
          <a:xfrm>
            <a:off x="1099127" y="1380837"/>
            <a:ext cx="8926945" cy="254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D58DBE-B03E-410F-AAB6-4E82075A37C9}"/>
              </a:ext>
            </a:extLst>
          </p:cNvPr>
          <p:cNvSpPr/>
          <p:nvPr/>
        </p:nvSpPr>
        <p:spPr>
          <a:xfrm>
            <a:off x="9661236" y="1126837"/>
            <a:ext cx="1034472" cy="25400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67845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EC03DC-0564-463D-B9CB-D79F0F70C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88" y="2262950"/>
            <a:ext cx="10888824" cy="17328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35BD6-36BA-4E41-9024-73E3AA510485}"/>
              </a:ext>
            </a:extLst>
          </p:cNvPr>
          <p:cNvSpPr/>
          <p:nvPr/>
        </p:nvSpPr>
        <p:spPr>
          <a:xfrm>
            <a:off x="651587" y="2752435"/>
            <a:ext cx="5204267" cy="249383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399E36-F3C8-4660-ABCA-B7FA44AC6F57}"/>
              </a:ext>
            </a:extLst>
          </p:cNvPr>
          <p:cNvSpPr/>
          <p:nvPr/>
        </p:nvSpPr>
        <p:spPr>
          <a:xfrm>
            <a:off x="9642764" y="2521526"/>
            <a:ext cx="1897648" cy="230910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3352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491F08-AED8-4A26-A3F8-C4063C4F0664}"/>
              </a:ext>
            </a:extLst>
          </p:cNvPr>
          <p:cNvSpPr/>
          <p:nvPr/>
        </p:nvSpPr>
        <p:spPr>
          <a:xfrm>
            <a:off x="2976726" y="4469363"/>
            <a:ext cx="3414743" cy="1472820"/>
          </a:xfrm>
          <a:custGeom>
            <a:avLst/>
            <a:gdLst>
              <a:gd name="connsiteX0" fmla="*/ 83715 w 3414743"/>
              <a:gd name="connsiteY0" fmla="*/ 0 h 1472820"/>
              <a:gd name="connsiteX1" fmla="*/ 428947 w 3414743"/>
              <a:gd name="connsiteY1" fmla="*/ 1287625 h 1472820"/>
              <a:gd name="connsiteX2" fmla="*/ 3414743 w 3414743"/>
              <a:gd name="connsiteY2" fmla="*/ 1436915 h 1472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4743" h="1472820">
                <a:moveTo>
                  <a:pt x="83715" y="0"/>
                </a:moveTo>
                <a:cubicBezTo>
                  <a:pt x="-21255" y="524069"/>
                  <a:pt x="-126224" y="1048139"/>
                  <a:pt x="428947" y="1287625"/>
                </a:cubicBezTo>
                <a:cubicBezTo>
                  <a:pt x="984118" y="1527111"/>
                  <a:pt x="2199430" y="1482013"/>
                  <a:pt x="3414743" y="1436915"/>
                </a:cubicBezTo>
              </a:path>
            </a:pathLst>
          </a:custGeom>
          <a:noFill/>
          <a:ln w="57150">
            <a:headEnd type="non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AF8FD4-B2F2-4B3A-A73B-5DF0A5142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0"/>
          <a:stretch/>
        </p:blipFill>
        <p:spPr>
          <a:xfrm>
            <a:off x="6505576" y="4017818"/>
            <a:ext cx="5410886" cy="26138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B1A704-EDCD-4FDC-A772-95ACECF14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38" y="226292"/>
            <a:ext cx="6021499" cy="365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68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6E3D0B-2E10-423D-A619-F774DA801D78}"/>
              </a:ext>
            </a:extLst>
          </p:cNvPr>
          <p:cNvSpPr txBox="1"/>
          <p:nvPr/>
        </p:nvSpPr>
        <p:spPr>
          <a:xfrm>
            <a:off x="1828452" y="833919"/>
            <a:ext cx="85350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Part 2: Mathematical 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DA4F9-789B-48FD-AFD1-FD7EA98B7C69}"/>
              </a:ext>
            </a:extLst>
          </p:cNvPr>
          <p:cNvSpPr txBox="1"/>
          <p:nvPr/>
        </p:nvSpPr>
        <p:spPr>
          <a:xfrm>
            <a:off x="4578595" y="2921168"/>
            <a:ext cx="30348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Encoding</a:t>
            </a:r>
          </a:p>
        </p:txBody>
      </p:sp>
    </p:spTree>
    <p:extLst>
      <p:ext uri="{BB962C8B-B14F-4D97-AF65-F5344CB8AC3E}">
        <p14:creationId xmlns:p14="http://schemas.microsoft.com/office/powerpoint/2010/main" val="764631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2E2A3-1762-4712-ACE7-E73F4A01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09" y="1678399"/>
            <a:ext cx="9567115" cy="32549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38A971-8BEB-48B7-825E-4463E54D99B6}"/>
              </a:ext>
            </a:extLst>
          </p:cNvPr>
          <p:cNvSpPr txBox="1"/>
          <p:nvPr/>
        </p:nvSpPr>
        <p:spPr>
          <a:xfrm>
            <a:off x="356808" y="535710"/>
            <a:ext cx="26064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Encoding Step 1: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349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74</Words>
  <Application>Microsoft Office PowerPoint</Application>
  <PresentationFormat>Widescreen</PresentationFormat>
  <Paragraphs>20</Paragraphs>
  <Slides>15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Alon Spinner</dc:creator>
  <cp:lastModifiedBy>Alon Spinner</cp:lastModifiedBy>
  <cp:revision>32</cp:revision>
  <dcterms:created xsi:type="dcterms:W3CDTF">2021-11-02T14:08:04Z</dcterms:created>
  <dcterms:modified xsi:type="dcterms:W3CDTF">2021-11-04T20:50:26Z</dcterms:modified>
</cp:coreProperties>
</file>