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7" r:id="rId1"/>
  </p:sldMasterIdLst>
  <p:sldIdLst>
    <p:sldId id="256" r:id="rId2"/>
    <p:sldId id="257" r:id="rId3"/>
    <p:sldId id="258" r:id="rId4"/>
    <p:sldId id="276" r:id="rId5"/>
    <p:sldId id="277" r:id="rId6"/>
    <p:sldId id="259" r:id="rId7"/>
    <p:sldId id="275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67" r:id="rId17"/>
    <p:sldId id="268" r:id="rId18"/>
    <p:sldId id="269" r:id="rId19"/>
    <p:sldId id="271" r:id="rId20"/>
    <p:sldId id="272" r:id="rId21"/>
    <p:sldId id="274" r:id="rId22"/>
    <p:sldId id="273" r:id="rId2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6E5D34-381A-4995-9C0D-C19D7328A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650708F-7CCF-42B9-A6B8-E3F73A2CE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D1B53CC-7552-4733-B572-4A1C3CB3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AFC-9DD3-4D26-8EA7-AF4F26CD502F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8DB95F4-F53F-42E3-8641-81A6A0C2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9068B85-674E-47F0-B0AF-29B7BA05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181F-EE49-4BB3-9B2F-DE1FF3DF42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440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F4566D-1D74-4B4B-9F71-64998F61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5DC2079-0153-4E86-ABE7-3EEF3E200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FB71884-C0A5-4413-A2C7-53EE6144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AFC-9DD3-4D26-8EA7-AF4F26CD502F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63C8509-7DE2-4EAC-A9E7-83329BC6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07B386F-6D9A-4A49-9916-688EDD58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181F-EE49-4BB3-9B2F-DE1FF3DF42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843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280B46D-640A-4E88-87DD-13218C30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4EF2AA6-33A4-4D9D-AA9C-0B534CED2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BCD31A5-0E43-4D64-8B02-E0DF026C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AFC-9DD3-4D26-8EA7-AF4F26CD502F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68BE8D7-8801-4EE2-AB58-8FD96901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5F1575A-45BE-4A85-AF31-B2025EAC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181F-EE49-4BB3-9B2F-DE1FF3DF42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457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39D239-9B12-473A-9D3D-4214EAB6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1A1C120-2D0F-43A8-87C4-6CA5A2BF8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13F1842-5BA8-434F-AF4D-E4735A80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AFC-9DD3-4D26-8EA7-AF4F26CD502F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FD8A71A-E9A9-4E4B-BDBC-9108AB39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8784765-88F4-47F4-872E-A01003F6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181F-EE49-4BB3-9B2F-DE1FF3DF42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283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902F20-23E5-4736-8237-769318B8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FF5BB51-DC43-45DA-854A-850302353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82D4096-041A-4B60-AD36-F503F34A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AFC-9DD3-4D26-8EA7-AF4F26CD502F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16F681E-7150-4EA2-93A7-50FCB740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90848ED-3569-4CC3-810B-64FFAF0D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181F-EE49-4BB3-9B2F-DE1FF3DF42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986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C0E2558-9B5A-400A-ADA8-4963FCA0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535766E-780B-4CF8-9E4A-1D5F7972C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A092AA1-6E97-4EAD-A1A0-38A192B47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E9DB8EC-4F76-4F43-9D1E-602173F3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AFC-9DD3-4D26-8EA7-AF4F26CD502F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7AFEC67-196E-4801-B465-A344250D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C32C030-379F-4FD3-870B-712EEB3E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181F-EE49-4BB3-9B2F-DE1FF3DF42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212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674BD1-128D-4880-8413-759F0472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F0EEE6D-91C4-4A02-8511-B90AAE5B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B7462E7-BBB0-4B88-98A5-A8B2CB199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BDAC29F-921A-4E5A-9BAC-E236089B0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1540F4C-2FD6-42DE-B122-17A55EAA9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8ED9AB4-0F74-47B3-B10C-1F67CC38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AFC-9DD3-4D26-8EA7-AF4F26CD502F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DA49F2B-226D-4428-9B32-05125FBF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0B74D49-53C9-40DB-B58C-2F314A96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181F-EE49-4BB3-9B2F-DE1FF3DF42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412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23644A-75EE-462C-A27E-9D5B3B6B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FCCCC8F-8360-4832-A69F-4E1FCF9E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AFC-9DD3-4D26-8EA7-AF4F26CD502F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D7F0651-B2EE-4B92-B9F6-4995CA9C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C6BB95A-5D06-4DDF-B280-B2CAD005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181F-EE49-4BB3-9B2F-DE1FF3DF42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39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F9D6095-74DC-4D96-97A9-2AB16E5DB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AFC-9DD3-4D26-8EA7-AF4F26CD502F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5B10DB4-1C65-43AD-AB59-EC4EB695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A1D6DB7-91EF-4C06-AD5B-20CCD59F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181F-EE49-4BB3-9B2F-DE1FF3DF42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521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55D6DF-FCD4-4B48-A9D2-557200B6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82E6383-97FC-4AAA-8B0B-44EA31BAF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53C18C5-B860-495A-A00F-CA3D3A036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3C8B4EA-F7F0-4147-9F96-236910E3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AFC-9DD3-4D26-8EA7-AF4F26CD502F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A4C5A53-32D5-432D-9223-991DBEA4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1F56F28-7890-4D2C-8C3D-A7129BEA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181F-EE49-4BB3-9B2F-DE1FF3DF42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601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E7E9F8-CB6A-4B39-96B1-92A4E329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12BC46D-26C8-472C-8558-80A7E9CD0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043681D-1B82-4CEC-A3E8-F2264651A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19DE895-9877-4CD5-9D31-3C4B6ED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AFC-9DD3-4D26-8EA7-AF4F26CD502F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A0DE8E7-BBEE-4352-B03B-67B71666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A89EB0B-8682-42C2-AA74-65835D47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181F-EE49-4BB3-9B2F-DE1FF3DF42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663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B00007B-4CC1-4DA6-B50E-FE7412F8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ADE8FF-02F8-45F3-81CF-7CD311EFB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39D946C-22B4-46CF-B179-95009BFE7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4AFC-9DD3-4D26-8EA7-AF4F26CD502F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3E4342C-1B10-454E-97A8-F514AC14D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EBA80F-410F-47E6-8AE1-DFD03D25F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7181F-EE49-4BB3-9B2F-DE1FF3DF42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129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0697F6-A564-4D94-8442-BEFA519AD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313" y="392854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Project Definition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9AD6773-5182-4678-B45D-31D2A5ED8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313" y="3380273"/>
            <a:ext cx="7766936" cy="109689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Turtle House</a:t>
            </a:r>
            <a:endParaRPr lang="he-IL" sz="3600" dirty="0">
              <a:solidFill>
                <a:srgbClr val="92D050"/>
              </a:solidFill>
            </a:endParaRPr>
          </a:p>
          <a:p>
            <a:pPr algn="ctr"/>
            <a:r>
              <a:rPr lang="en-US" sz="3600" dirty="0" smtClean="0"/>
              <a:t>Feel at Home Wherever You Go</a:t>
            </a:r>
            <a:endParaRPr lang="he-IL" sz="36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8CAD343-AD91-465C-BCF0-EC7512939D1D}"/>
              </a:ext>
            </a:extLst>
          </p:cNvPr>
          <p:cNvSpPr txBox="1"/>
          <p:nvPr/>
        </p:nvSpPr>
        <p:spPr>
          <a:xfrm>
            <a:off x="2348593" y="5448957"/>
            <a:ext cx="62769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Team members: Alon Tal, Shay Rosenthal, Yael </a:t>
            </a:r>
            <a:r>
              <a:rPr lang="en-US" dirty="0" err="1"/>
              <a:t>Shenker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651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689460" y="1384663"/>
            <a:ext cx="7080069" cy="5303519"/>
            <a:chOff x="1689460" y="1384663"/>
            <a:chExt cx="7080069" cy="5303519"/>
          </a:xfrm>
        </p:grpSpPr>
        <p:sp>
          <p:nvSpPr>
            <p:cNvPr id="2" name="Rectangle 1"/>
            <p:cNvSpPr/>
            <p:nvPr/>
          </p:nvSpPr>
          <p:spPr>
            <a:xfrm>
              <a:off x="1689460" y="1402079"/>
              <a:ext cx="7071360" cy="528610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689460" y="1384663"/>
              <a:ext cx="7080069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017621" y="1703363"/>
              <a:ext cx="2055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Signup/Login</a:t>
              </a:r>
              <a:endParaRPr lang="en-US" sz="1200" dirty="0"/>
            </a:p>
          </p:txBody>
        </p:sp>
        <p:sp>
          <p:nvSpPr>
            <p:cNvPr id="5" name="Smiley Face 4"/>
            <p:cNvSpPr/>
            <p:nvPr/>
          </p:nvSpPr>
          <p:spPr>
            <a:xfrm>
              <a:off x="8177347" y="1707716"/>
              <a:ext cx="339634" cy="31350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85552" y="1657196"/>
              <a:ext cx="7053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Logo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12422" y="1656994"/>
              <a:ext cx="840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About</a:t>
              </a:r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89460" y="2299063"/>
              <a:ext cx="7080069" cy="438911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75012" y="2415681"/>
              <a:ext cx="210025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u="sng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About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3727" y="3718560"/>
              <a:ext cx="1418597" cy="1385835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282387" y="3381082"/>
              <a:ext cx="376284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~~~~~~~~~~~~~~~~~~~~~~~~~~~~~~~~~~~~~~~~~~~~~~~~~~~~~~~~~~~~~~~~~~~~~~~~~~~~~~~~~~~~~~~~~~~~~~~~~~~~~~~~~~~~~~~~~~~~~~~~~~~~~~~~~~~~~~~~~~~~~~~~~~~~~~~~~~~~~~~~~~~~~~~~~~~~~~~~~~~~~~~~~~~~~~~~~~~~~~~~~~~~~~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6391" y="2170468"/>
              <a:ext cx="1496377" cy="1496377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224" y="2187886"/>
              <a:ext cx="1496377" cy="1496377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/>
        </p:nvSpPr>
        <p:spPr>
          <a:xfrm>
            <a:off x="4006434" y="207573"/>
            <a:ext cx="20040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79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89460" y="1384663"/>
            <a:ext cx="7080069" cy="5303519"/>
            <a:chOff x="1689460" y="1384663"/>
            <a:chExt cx="7080069" cy="5303519"/>
          </a:xfrm>
        </p:grpSpPr>
        <p:sp>
          <p:nvSpPr>
            <p:cNvPr id="2" name="Rectangle 1"/>
            <p:cNvSpPr/>
            <p:nvPr/>
          </p:nvSpPr>
          <p:spPr>
            <a:xfrm>
              <a:off x="1689460" y="1402079"/>
              <a:ext cx="7071360" cy="528610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689460" y="1384663"/>
              <a:ext cx="7080069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017621" y="1703363"/>
              <a:ext cx="2055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Signup/Login</a:t>
              </a:r>
              <a:endParaRPr lang="en-US" sz="1200" dirty="0"/>
            </a:p>
          </p:txBody>
        </p:sp>
        <p:sp>
          <p:nvSpPr>
            <p:cNvPr id="5" name="Smiley Face 4"/>
            <p:cNvSpPr/>
            <p:nvPr/>
          </p:nvSpPr>
          <p:spPr>
            <a:xfrm>
              <a:off x="8177347" y="1707716"/>
              <a:ext cx="339634" cy="31350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85552" y="1657196"/>
              <a:ext cx="7053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Logo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12422" y="1656994"/>
              <a:ext cx="840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About</a:t>
              </a:r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89460" y="2299063"/>
              <a:ext cx="7080069" cy="438911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34675" y="2509754"/>
              <a:ext cx="3765079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b="1" u="sng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Hi, I’m Shay</a:t>
              </a:r>
              <a:endParaRPr lang="en-US" sz="36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039979" y="2487246"/>
              <a:ext cx="2625637" cy="2550445"/>
              <a:chOff x="9148350" y="1281326"/>
              <a:chExt cx="3043649" cy="308166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9148350" y="1281326"/>
                <a:ext cx="3043649" cy="30816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2391" y="1384663"/>
                <a:ext cx="1496377" cy="1496377"/>
              </a:xfrm>
              <a:prstGeom prst="rect">
                <a:avLst/>
              </a:prstGeom>
            </p:spPr>
          </p:pic>
          <p:sp>
            <p:nvSpPr>
              <p:cNvPr id="15" name="Oval 14"/>
              <p:cNvSpPr/>
              <p:nvPr/>
            </p:nvSpPr>
            <p:spPr>
              <a:xfrm>
                <a:off x="9884225" y="1447950"/>
                <a:ext cx="1550127" cy="143309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148351" y="3062012"/>
                <a:ext cx="2878185" cy="281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/>
                  <a:t>Email:shayke.Rosenthal@gmail.com</a:t>
                </a:r>
                <a:endParaRPr 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148351" y="3435504"/>
                <a:ext cx="2878185" cy="281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Phone:+972 052 123 4567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114217" y="3284745"/>
              <a:ext cx="25516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About Me:</a:t>
              </a:r>
              <a:br>
                <a:rPr lang="en-US" dirty="0"/>
              </a:br>
              <a:r>
                <a:rPr lang="en-US" dirty="0"/>
                <a:t>~~~~~~~~~~~~~~~~~~~~~~~~~~~~~~~~~~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14217" y="4392727"/>
              <a:ext cx="2525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dirty="0"/>
                <a:t>Houses: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18126" y="4751477"/>
              <a:ext cx="295220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dirty="0"/>
                <a:t>House 1 ,Address:___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dirty="0"/>
                <a:t>House 2 ,Address:___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dirty="0"/>
                <a:t>House 3 ,Address:___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793159" y="207573"/>
            <a:ext cx="44306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Owner Profile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4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380658" y="207573"/>
            <a:ext cx="32556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 Profile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89460" y="1384663"/>
            <a:ext cx="7080069" cy="5303519"/>
            <a:chOff x="1689460" y="1384663"/>
            <a:chExt cx="7080069" cy="5303519"/>
          </a:xfrm>
        </p:grpSpPr>
        <p:sp>
          <p:nvSpPr>
            <p:cNvPr id="2" name="Rectangle 1"/>
            <p:cNvSpPr/>
            <p:nvPr/>
          </p:nvSpPr>
          <p:spPr>
            <a:xfrm>
              <a:off x="1689460" y="1402079"/>
              <a:ext cx="7071360" cy="528610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689460" y="1384663"/>
              <a:ext cx="7080069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017621" y="1703363"/>
              <a:ext cx="2055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Signup/Login</a:t>
              </a:r>
              <a:endParaRPr lang="en-US" sz="1200" dirty="0"/>
            </a:p>
          </p:txBody>
        </p:sp>
        <p:sp>
          <p:nvSpPr>
            <p:cNvPr id="5" name="Smiley Face 4"/>
            <p:cNvSpPr/>
            <p:nvPr/>
          </p:nvSpPr>
          <p:spPr>
            <a:xfrm>
              <a:off x="8177347" y="1707716"/>
              <a:ext cx="339634" cy="31350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85552" y="1657196"/>
              <a:ext cx="7053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Logo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12422" y="1656994"/>
              <a:ext cx="840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About</a:t>
              </a:r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89460" y="2299063"/>
              <a:ext cx="7080069" cy="438911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34675" y="2509754"/>
              <a:ext cx="3765079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b="1" u="sng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Hi, I’m Shay</a:t>
              </a:r>
              <a:endParaRPr lang="en-US" sz="36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039979" y="2487246"/>
              <a:ext cx="2625637" cy="2550445"/>
              <a:chOff x="9148350" y="1281326"/>
              <a:chExt cx="3043649" cy="308166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9148350" y="1281326"/>
                <a:ext cx="3043649" cy="30816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2391" y="1384663"/>
                <a:ext cx="1496377" cy="1496377"/>
              </a:xfrm>
              <a:prstGeom prst="rect">
                <a:avLst/>
              </a:prstGeom>
            </p:spPr>
          </p:pic>
          <p:sp>
            <p:nvSpPr>
              <p:cNvPr id="15" name="Oval 14"/>
              <p:cNvSpPr/>
              <p:nvPr/>
            </p:nvSpPr>
            <p:spPr>
              <a:xfrm>
                <a:off x="9884225" y="1447950"/>
                <a:ext cx="1550127" cy="143309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148351" y="3062012"/>
                <a:ext cx="2878185" cy="281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/>
                  <a:t>Email:shayke.Rosenthal@gmail.com</a:t>
                </a:r>
                <a:endParaRPr 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148351" y="3435504"/>
                <a:ext cx="2878185" cy="281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Phone:+972 052 123 4567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114217" y="3284745"/>
              <a:ext cx="25516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About Me:</a:t>
              </a:r>
              <a:br>
                <a:rPr lang="en-US" dirty="0"/>
              </a:br>
              <a:r>
                <a:rPr lang="en-US" dirty="0"/>
                <a:t>~~~~~~~~~~~~~~~~~~~~~~~~~~~~~~~~~~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43956" y="4142056"/>
              <a:ext cx="2525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dirty="0"/>
                <a:t>My Houses: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16135" y="4447058"/>
              <a:ext cx="2952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u="sng" dirty="0">
                  <a:solidFill>
                    <a:srgbClr val="0070C0"/>
                  </a:solidFill>
                </a:rPr>
                <a:t>Link to My Houses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16135" y="4830089"/>
              <a:ext cx="2525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dirty="0"/>
                <a:t>My Stays: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08476" y="5191438"/>
              <a:ext cx="2952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u="sng" dirty="0">
                  <a:solidFill>
                    <a:srgbClr val="0070C0"/>
                  </a:solidFill>
                </a:rPr>
                <a:t>Link to My Stays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23794" y="5574469"/>
              <a:ext cx="2525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dirty="0"/>
                <a:t>My Favorites: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16135" y="5935818"/>
              <a:ext cx="2952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u="sng" dirty="0">
                  <a:solidFill>
                    <a:srgbClr val="0070C0"/>
                  </a:solidFill>
                </a:rPr>
                <a:t>Link to My Favorites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92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3599273" y="207573"/>
            <a:ext cx="2818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 Stays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68438" y="1366988"/>
            <a:ext cx="7080069" cy="5303519"/>
            <a:chOff x="1468438" y="1366988"/>
            <a:chExt cx="7080069" cy="5303519"/>
          </a:xfrm>
        </p:grpSpPr>
        <p:grpSp>
          <p:nvGrpSpPr>
            <p:cNvPr id="68" name="Group 67"/>
            <p:cNvGrpSpPr/>
            <p:nvPr/>
          </p:nvGrpSpPr>
          <p:grpSpPr>
            <a:xfrm>
              <a:off x="1468438" y="1366988"/>
              <a:ext cx="7080069" cy="5303519"/>
              <a:chOff x="1942011" y="653142"/>
              <a:chExt cx="7080069" cy="5303519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942011" y="670558"/>
                <a:ext cx="7071360" cy="5286103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942011" y="653142"/>
                <a:ext cx="7080069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270172" y="971842"/>
                <a:ext cx="20552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Signup/Login</a:t>
                </a:r>
                <a:endParaRPr lang="en-US" sz="1200" dirty="0"/>
              </a:p>
            </p:txBody>
          </p:sp>
          <p:sp>
            <p:nvSpPr>
              <p:cNvPr id="6" name="Smiley Face 5"/>
              <p:cNvSpPr/>
              <p:nvPr/>
            </p:nvSpPr>
            <p:spPr>
              <a:xfrm>
                <a:off x="8429898" y="976195"/>
                <a:ext cx="339634" cy="313508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238103" y="925675"/>
                <a:ext cx="7053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Logo</a:t>
                </a:r>
                <a:endParaRPr lang="en-US" sz="16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64973" y="925473"/>
                <a:ext cx="8403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About</a:t>
                </a:r>
                <a:endParaRPr lang="en-US" sz="16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42011" y="1567542"/>
                <a:ext cx="7080069" cy="43891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2183747" y="2287583"/>
                <a:ext cx="2133739" cy="44413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590800" y="2340374"/>
                <a:ext cx="13759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GB" sz="1600" dirty="0"/>
                  <a:t>Search:</a:t>
                </a:r>
                <a:endParaRPr lang="en-US" sz="1600" dirty="0"/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448" y="2365526"/>
                <a:ext cx="295124" cy="295124"/>
              </a:xfrm>
              <a:prstGeom prst="rect">
                <a:avLst/>
              </a:prstGeom>
            </p:spPr>
          </p:pic>
          <p:sp>
            <p:nvSpPr>
              <p:cNvPr id="35" name="Rounded Rectangle 34"/>
              <p:cNvSpPr/>
              <p:nvPr/>
            </p:nvSpPr>
            <p:spPr>
              <a:xfrm>
                <a:off x="4424375" y="2443371"/>
                <a:ext cx="1262882" cy="25338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42716" y="2430189"/>
                <a:ext cx="6705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Dates</a:t>
                </a:r>
                <a:endParaRPr lang="en-US" sz="11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5856929" y="2439014"/>
                <a:ext cx="1262882" cy="25338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075270" y="2425832"/>
                <a:ext cx="6705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Recent</a:t>
                </a:r>
                <a:endParaRPr lang="en-US" sz="11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7325465" y="2439014"/>
                <a:ext cx="1262882" cy="25338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281846" y="2418839"/>
                <a:ext cx="13706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/>
                  <a:t>Future</a:t>
                </a:r>
                <a:endParaRPr lang="en-US" sz="1100" dirty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197928" y="2804236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935298" y="2808584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5666408" y="2808585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403778" y="2812933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3893" y="2869911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9970" y="2874261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5435" y="2887322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155" y="2887318"/>
                <a:ext cx="1072386" cy="793565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662040" y="3679890"/>
                <a:ext cx="9650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details</a:t>
                </a:r>
                <a:endParaRPr lang="en-US" sz="12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425527" y="3684241"/>
                <a:ext cx="9650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details</a:t>
                </a:r>
                <a:endParaRPr lang="en-US" sz="12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881129" y="3666822"/>
                <a:ext cx="9650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details</a:t>
                </a:r>
                <a:endParaRPr lang="en-US" sz="12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169888" y="3645045"/>
                <a:ext cx="9650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details</a:t>
                </a:r>
                <a:endParaRPr lang="en-US" sz="1200" dirty="0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2202278" y="4219375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3939648" y="4223723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5670758" y="4223724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7408128" y="4228072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8243" y="4285050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4320" y="4289400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9785" y="4302461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1505" y="4302457"/>
                <a:ext cx="1072386" cy="793565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5666390" y="5095029"/>
                <a:ext cx="9650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details</a:t>
                </a:r>
                <a:endParaRPr lang="en-US" sz="12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429877" y="5099380"/>
                <a:ext cx="9650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details</a:t>
                </a:r>
                <a:endParaRPr lang="en-US" sz="1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885479" y="5081961"/>
                <a:ext cx="9650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details</a:t>
                </a:r>
                <a:endParaRPr lang="en-US" sz="12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74238" y="5060184"/>
                <a:ext cx="9650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details</a:t>
                </a:r>
                <a:endParaRPr lang="en-US" sz="120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3295791" y="2277718"/>
              <a:ext cx="3416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u="sng" dirty="0"/>
                <a:t>My Stays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32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3324360" y="207573"/>
            <a:ext cx="33682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 Houses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489164" y="1375953"/>
            <a:ext cx="7080069" cy="5303519"/>
            <a:chOff x="1489164" y="1375953"/>
            <a:chExt cx="7080069" cy="5303519"/>
          </a:xfrm>
        </p:grpSpPr>
        <p:grpSp>
          <p:nvGrpSpPr>
            <p:cNvPr id="68" name="Group 67"/>
            <p:cNvGrpSpPr/>
            <p:nvPr/>
          </p:nvGrpSpPr>
          <p:grpSpPr>
            <a:xfrm>
              <a:off x="1489164" y="1375953"/>
              <a:ext cx="7080069" cy="5303519"/>
              <a:chOff x="1942011" y="653142"/>
              <a:chExt cx="7080069" cy="5303519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942011" y="670558"/>
                <a:ext cx="7071360" cy="5286103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942011" y="653142"/>
                <a:ext cx="7080069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270172" y="971842"/>
                <a:ext cx="20552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Signup/Login</a:t>
                </a:r>
                <a:endParaRPr lang="en-US" sz="1200" dirty="0"/>
              </a:p>
            </p:txBody>
          </p:sp>
          <p:sp>
            <p:nvSpPr>
              <p:cNvPr id="6" name="Smiley Face 5"/>
              <p:cNvSpPr/>
              <p:nvPr/>
            </p:nvSpPr>
            <p:spPr>
              <a:xfrm>
                <a:off x="8429898" y="976195"/>
                <a:ext cx="339634" cy="313508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238103" y="925675"/>
                <a:ext cx="7053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Logo</a:t>
                </a:r>
                <a:endParaRPr lang="en-US" sz="16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64973" y="925473"/>
                <a:ext cx="8403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About</a:t>
                </a:r>
                <a:endParaRPr lang="en-US" sz="16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42011" y="1567542"/>
                <a:ext cx="7080069" cy="43891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197928" y="2804236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935298" y="2808584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5666408" y="2808585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403778" y="2812933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3893" y="2869911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9970" y="2874261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5435" y="2887322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155" y="2887318"/>
                <a:ext cx="1072386" cy="793565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662040" y="3679890"/>
                <a:ext cx="9650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details</a:t>
                </a:r>
                <a:endParaRPr lang="en-US" sz="12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425527" y="3684241"/>
                <a:ext cx="9650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details</a:t>
                </a:r>
                <a:endParaRPr lang="en-US" sz="12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881129" y="3666822"/>
                <a:ext cx="9650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details</a:t>
                </a:r>
                <a:endParaRPr lang="en-US" sz="12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169888" y="3645045"/>
                <a:ext cx="9650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details</a:t>
                </a:r>
                <a:endParaRPr lang="en-US" sz="1200" dirty="0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2202278" y="4219375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3939648" y="4223723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5670758" y="4223724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7408128" y="4228072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8243" y="4285050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4320" y="4289400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9785" y="4302461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1505" y="4302457"/>
                <a:ext cx="1072386" cy="793565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5666390" y="5095029"/>
                <a:ext cx="9650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details</a:t>
                </a:r>
                <a:endParaRPr lang="en-US" sz="12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429877" y="5099380"/>
                <a:ext cx="9650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details</a:t>
                </a:r>
                <a:endParaRPr lang="en-US" sz="1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885479" y="5081961"/>
                <a:ext cx="9650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details</a:t>
                </a:r>
                <a:endParaRPr lang="en-US" sz="12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74238" y="5060184"/>
                <a:ext cx="9650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details</a:t>
                </a:r>
                <a:endParaRPr lang="en-US" sz="1200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275936" y="2560559"/>
              <a:ext cx="3416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u="sng" dirty="0"/>
                <a:t>My Houses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759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2976509" y="207573"/>
            <a:ext cx="40639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 Favorites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489164" y="1375953"/>
            <a:ext cx="7080069" cy="5303519"/>
            <a:chOff x="1489164" y="1375953"/>
            <a:chExt cx="7080069" cy="5303519"/>
          </a:xfrm>
        </p:grpSpPr>
        <p:grpSp>
          <p:nvGrpSpPr>
            <p:cNvPr id="68" name="Group 67"/>
            <p:cNvGrpSpPr/>
            <p:nvPr/>
          </p:nvGrpSpPr>
          <p:grpSpPr>
            <a:xfrm>
              <a:off x="1489164" y="1375953"/>
              <a:ext cx="7080069" cy="5303519"/>
              <a:chOff x="1942011" y="653142"/>
              <a:chExt cx="7080069" cy="5303519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942011" y="670558"/>
                <a:ext cx="7071360" cy="5286103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942011" y="653142"/>
                <a:ext cx="7080069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270172" y="971842"/>
                <a:ext cx="20552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Signup/Login</a:t>
                </a:r>
                <a:endParaRPr lang="en-US" sz="1200" dirty="0"/>
              </a:p>
            </p:txBody>
          </p:sp>
          <p:sp>
            <p:nvSpPr>
              <p:cNvPr id="6" name="Smiley Face 5"/>
              <p:cNvSpPr/>
              <p:nvPr/>
            </p:nvSpPr>
            <p:spPr>
              <a:xfrm>
                <a:off x="8429898" y="976195"/>
                <a:ext cx="339634" cy="313508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238103" y="925675"/>
                <a:ext cx="7053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Logo</a:t>
                </a:r>
                <a:endParaRPr lang="en-US" sz="16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64973" y="925473"/>
                <a:ext cx="8403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About</a:t>
                </a:r>
                <a:endParaRPr lang="en-US" sz="16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42011" y="1567542"/>
                <a:ext cx="7080069" cy="43891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197928" y="2804236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935298" y="2808584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5666408" y="2808585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403778" y="2812933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3893" y="2869911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9970" y="2874261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5435" y="2887322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155" y="2887318"/>
                <a:ext cx="1072386" cy="793565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662040" y="3679890"/>
                <a:ext cx="9650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details</a:t>
                </a:r>
                <a:endParaRPr lang="en-US" sz="12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425527" y="3684241"/>
                <a:ext cx="9650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details</a:t>
                </a:r>
                <a:endParaRPr lang="en-US" sz="12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881129" y="3666822"/>
                <a:ext cx="9650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details</a:t>
                </a:r>
                <a:endParaRPr lang="en-US" sz="12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169888" y="3645045"/>
                <a:ext cx="9650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details</a:t>
                </a:r>
                <a:endParaRPr lang="en-US" sz="1200" dirty="0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2202278" y="4219375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3939648" y="4223723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5670758" y="4223724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7408128" y="4228072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8243" y="4285050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4320" y="4289400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9785" y="4302461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1505" y="4302457"/>
                <a:ext cx="1072386" cy="793565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5666390" y="5095029"/>
                <a:ext cx="9650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details</a:t>
                </a:r>
                <a:endParaRPr lang="en-US" sz="12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429877" y="5099380"/>
                <a:ext cx="9650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details</a:t>
                </a:r>
                <a:endParaRPr lang="en-US" sz="1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885479" y="5081961"/>
                <a:ext cx="9650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details</a:t>
                </a:r>
                <a:endParaRPr lang="en-US" sz="12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74238" y="5060184"/>
                <a:ext cx="9650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details</a:t>
                </a:r>
                <a:endParaRPr lang="en-US" sz="1200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275936" y="2560559"/>
              <a:ext cx="3416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u="sng" dirty="0"/>
                <a:t>My Favorites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02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3608073" y="270354"/>
            <a:ext cx="3437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 House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689460" y="1384663"/>
            <a:ext cx="7080069" cy="5303519"/>
            <a:chOff x="1689460" y="1384663"/>
            <a:chExt cx="7080069" cy="5303519"/>
          </a:xfrm>
        </p:grpSpPr>
        <p:sp>
          <p:nvSpPr>
            <p:cNvPr id="2" name="Rectangle 1"/>
            <p:cNvSpPr/>
            <p:nvPr/>
          </p:nvSpPr>
          <p:spPr>
            <a:xfrm>
              <a:off x="1689460" y="1402079"/>
              <a:ext cx="7071360" cy="528610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689460" y="1384663"/>
              <a:ext cx="7080069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017621" y="1703363"/>
              <a:ext cx="2055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Signup/Login</a:t>
              </a:r>
              <a:endParaRPr lang="en-US" sz="1200" dirty="0"/>
            </a:p>
          </p:txBody>
        </p:sp>
        <p:sp>
          <p:nvSpPr>
            <p:cNvPr id="5" name="Smiley Face 4"/>
            <p:cNvSpPr/>
            <p:nvPr/>
          </p:nvSpPr>
          <p:spPr>
            <a:xfrm>
              <a:off x="8177347" y="1707716"/>
              <a:ext cx="339634" cy="31350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85552" y="1657196"/>
              <a:ext cx="7053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Logo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12422" y="1656994"/>
              <a:ext cx="840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About</a:t>
              </a:r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89460" y="2299063"/>
              <a:ext cx="7080069" cy="438911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422405" y="2415681"/>
              <a:ext cx="36054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u="sng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Add House</a:t>
              </a:r>
              <a:endParaRPr lang="en-US" sz="5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2557" y="2482914"/>
              <a:ext cx="857077" cy="837283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3535680" y="3457303"/>
              <a:ext cx="3335383" cy="30131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5793" y="3625534"/>
              <a:ext cx="25951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/>
                <a:t>Address:________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05793" y="4124290"/>
              <a:ext cx="2686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/>
                <a:t>Guest Capacity:________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05793" y="4623046"/>
              <a:ext cx="2686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/>
                <a:t>Facilities:________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60072" y="5121802"/>
              <a:ext cx="2686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/>
                <a:t>Cost ($/night):________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340521" y="5958102"/>
              <a:ext cx="1549003" cy="27692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84800" y="5927253"/>
              <a:ext cx="1647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Add new House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356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55926" y="270824"/>
            <a:ext cx="5551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Renter Page Flow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1549" y="1242247"/>
            <a:ext cx="2836925" cy="2446499"/>
            <a:chOff x="1689460" y="1384663"/>
            <a:chExt cx="7080069" cy="5303519"/>
          </a:xfrm>
        </p:grpSpPr>
        <p:sp>
          <p:nvSpPr>
            <p:cNvPr id="6" name="Rectangle 5"/>
            <p:cNvSpPr/>
            <p:nvPr/>
          </p:nvSpPr>
          <p:spPr>
            <a:xfrm>
              <a:off x="1689460" y="1402079"/>
              <a:ext cx="7071360" cy="528610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89460" y="1384663"/>
              <a:ext cx="7080069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17620" y="1703362"/>
              <a:ext cx="2055221" cy="30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" dirty="0"/>
                <a:t>Signup/Login</a:t>
              </a:r>
              <a:endParaRPr lang="en-US" sz="300" dirty="0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8177347" y="1707716"/>
              <a:ext cx="339634" cy="31350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85553" y="1657194"/>
              <a:ext cx="705395" cy="30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" dirty="0"/>
                <a:t>Logo</a:t>
              </a:r>
              <a:endParaRPr lang="en-US" sz="3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2422" y="1656995"/>
              <a:ext cx="840374" cy="30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" dirty="0"/>
                <a:t>About</a:t>
              </a:r>
              <a:endParaRPr lang="en-US" sz="3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9460" y="2299063"/>
              <a:ext cx="7080069" cy="438911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985552" y="2412276"/>
              <a:ext cx="3228172" cy="193687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56770" y="2497670"/>
              <a:ext cx="2329626" cy="30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300" dirty="0"/>
                <a:t>Slogan</a:t>
              </a:r>
              <a:endParaRPr lang="en-US" sz="3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11825" y="2742911"/>
              <a:ext cx="2304003" cy="30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300" dirty="0"/>
                <a:t>Where:__________</a:t>
              </a:r>
              <a:endParaRPr lang="en-US" sz="3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5481" y="3020625"/>
              <a:ext cx="1326776" cy="30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300" dirty="0"/>
                <a:t>Check-in:___</a:t>
              </a:r>
              <a:endParaRPr lang="en-US" sz="3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95325" y="3027744"/>
              <a:ext cx="1601278" cy="30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300" dirty="0"/>
                <a:t>Check-out:___</a:t>
              </a:r>
              <a:endParaRPr lang="en-US" sz="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15481" y="3386166"/>
              <a:ext cx="2304003" cy="30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300" dirty="0"/>
                <a:t>Guests:__________</a:t>
              </a:r>
              <a:endParaRPr lang="en-US" sz="3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156771" y="3817458"/>
              <a:ext cx="1515264" cy="25160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17861" y="3775193"/>
              <a:ext cx="814362" cy="30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" dirty="0"/>
                <a:t>Search</a:t>
              </a:r>
              <a:endParaRPr lang="en-US" sz="3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869448" y="4820269"/>
              <a:ext cx="1512662" cy="17372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606818" y="4824617"/>
              <a:ext cx="1512662" cy="17372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304996" y="4824618"/>
              <a:ext cx="1512662" cy="17372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042366" y="4828966"/>
              <a:ext cx="1512662" cy="17372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85413" y="4417122"/>
              <a:ext cx="4371703" cy="30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300" dirty="0"/>
                <a:t>Top-rated Places to Stay in</a:t>
              </a:r>
              <a:endParaRPr lang="en-US" sz="300" dirty="0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413" y="4885944"/>
              <a:ext cx="1262882" cy="93453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1490" y="4890294"/>
              <a:ext cx="1262882" cy="93453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4023" y="4903355"/>
              <a:ext cx="1262882" cy="934532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743" y="4903351"/>
              <a:ext cx="1262882" cy="93453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869446" y="5913649"/>
              <a:ext cx="1136470" cy="30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" dirty="0"/>
                <a:t>details</a:t>
              </a:r>
              <a:endParaRPr lang="en-US" sz="3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20019" y="5918002"/>
              <a:ext cx="1136470" cy="30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" dirty="0"/>
                <a:t>details</a:t>
              </a:r>
              <a:endParaRPr lang="en-US" sz="3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13837" y="5913642"/>
              <a:ext cx="1136470" cy="30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" dirty="0"/>
                <a:t>details</a:t>
              </a:r>
              <a:endParaRPr lang="en-US" sz="3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12162" y="5900575"/>
              <a:ext cx="1136470" cy="30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" dirty="0"/>
                <a:t>details</a:t>
              </a:r>
              <a:endParaRPr lang="en-US" sz="300" dirty="0"/>
            </a:p>
          </p:txBody>
        </p:sp>
      </p:grpSp>
      <p:cxnSp>
        <p:nvCxnSpPr>
          <p:cNvPr id="37" name="Straight Arrow Connector 36"/>
          <p:cNvCxnSpPr>
            <a:stCxn id="19" idx="3"/>
            <a:endCxn id="49" idx="1"/>
          </p:cNvCxnSpPr>
          <p:nvPr/>
        </p:nvCxnSpPr>
        <p:spPr>
          <a:xfrm>
            <a:off x="1796642" y="2422521"/>
            <a:ext cx="2435509" cy="97094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4232151" y="2066161"/>
            <a:ext cx="3118807" cy="2264230"/>
            <a:chOff x="1942011" y="653142"/>
            <a:chExt cx="7080069" cy="5303519"/>
          </a:xfrm>
        </p:grpSpPr>
        <p:sp>
          <p:nvSpPr>
            <p:cNvPr id="43" name="Rectangle 42"/>
            <p:cNvSpPr/>
            <p:nvPr/>
          </p:nvSpPr>
          <p:spPr>
            <a:xfrm>
              <a:off x="1942011" y="670558"/>
              <a:ext cx="7071360" cy="528610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42011" y="653142"/>
              <a:ext cx="7080069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70172" y="971842"/>
              <a:ext cx="2055223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dirty="0"/>
                <a:t>Signup/Login</a:t>
              </a:r>
              <a:endParaRPr lang="en-US" sz="400" dirty="0"/>
            </a:p>
          </p:txBody>
        </p:sp>
        <p:sp>
          <p:nvSpPr>
            <p:cNvPr id="46" name="Smiley Face 45"/>
            <p:cNvSpPr/>
            <p:nvPr/>
          </p:nvSpPr>
          <p:spPr>
            <a:xfrm>
              <a:off x="8429898" y="976195"/>
              <a:ext cx="339634" cy="31350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38103" y="925675"/>
              <a:ext cx="705394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dirty="0"/>
                <a:t>Logo</a:t>
              </a:r>
              <a:endParaRPr lang="en-US" sz="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64973" y="925473"/>
              <a:ext cx="84037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dirty="0"/>
                <a:t>About</a:t>
              </a:r>
              <a:endParaRPr lang="en-US" sz="4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942011" y="1567542"/>
              <a:ext cx="7080069" cy="438911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237964" y="1733006"/>
              <a:ext cx="2133739" cy="4441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69032" y="1766457"/>
              <a:ext cx="1375952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400" dirty="0"/>
                <a:t>Search:</a:t>
              </a:r>
              <a:endParaRPr lang="en-US" sz="400" dirty="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8744" y="1807874"/>
              <a:ext cx="295124" cy="295124"/>
            </a:xfrm>
            <a:prstGeom prst="rect">
              <a:avLst/>
            </a:prstGeom>
          </p:spPr>
        </p:pic>
        <p:sp>
          <p:nvSpPr>
            <p:cNvPr id="53" name="Rounded Rectangle 52"/>
            <p:cNvSpPr/>
            <p:nvPr/>
          </p:nvSpPr>
          <p:spPr>
            <a:xfrm>
              <a:off x="2237965" y="2390506"/>
              <a:ext cx="1262882" cy="2533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456306" y="2377324"/>
              <a:ext cx="670560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dirty="0"/>
                <a:t>Dates</a:t>
              </a:r>
              <a:endParaRPr lang="en-US" sz="4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670519" y="2386149"/>
              <a:ext cx="1262882" cy="2533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88860" y="2372967"/>
              <a:ext cx="670560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dirty="0"/>
                <a:t>Price</a:t>
              </a:r>
              <a:endParaRPr lang="en-US" sz="400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107445" y="2386148"/>
              <a:ext cx="1262882" cy="2533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12752" y="2372966"/>
              <a:ext cx="1370627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dirty="0"/>
                <a:t>Number of guests</a:t>
              </a:r>
              <a:endParaRPr lang="en-US" sz="400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197928" y="2804236"/>
              <a:ext cx="1284489" cy="12140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935298" y="2808584"/>
              <a:ext cx="1284489" cy="12140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5666408" y="2808585"/>
              <a:ext cx="1284489" cy="12140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7403778" y="2812933"/>
              <a:ext cx="1284489" cy="12140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3893" y="2869911"/>
              <a:ext cx="1072386" cy="793565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9970" y="2874261"/>
              <a:ext cx="1072386" cy="793565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5435" y="2887322"/>
              <a:ext cx="1072386" cy="793565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7155" y="2887318"/>
              <a:ext cx="1072386" cy="793565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5662040" y="3679890"/>
              <a:ext cx="965043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dirty="0"/>
                <a:t>details</a:t>
              </a:r>
              <a:endParaRPr lang="en-US" sz="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425527" y="3684241"/>
              <a:ext cx="965043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dirty="0"/>
                <a:t>details</a:t>
              </a:r>
              <a:endParaRPr lang="en-US" sz="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881129" y="3666822"/>
              <a:ext cx="965043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dirty="0"/>
                <a:t>details</a:t>
              </a:r>
              <a:endParaRPr lang="en-US" sz="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69888" y="3645045"/>
              <a:ext cx="965043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dirty="0"/>
                <a:t>details</a:t>
              </a:r>
              <a:endParaRPr lang="en-US" sz="400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2202278" y="4219375"/>
              <a:ext cx="1284489" cy="12140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939648" y="4223723"/>
              <a:ext cx="1284489" cy="12140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670758" y="4223724"/>
              <a:ext cx="1284489" cy="12140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7408128" y="4228072"/>
              <a:ext cx="1284489" cy="12140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8243" y="4285050"/>
              <a:ext cx="1072386" cy="793565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320" y="4289400"/>
              <a:ext cx="1072386" cy="793565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785" y="4302461"/>
              <a:ext cx="1072386" cy="793565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1505" y="4302457"/>
              <a:ext cx="1072386" cy="793565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5666390" y="5095029"/>
              <a:ext cx="965043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dirty="0"/>
                <a:t>details</a:t>
              </a:r>
              <a:endParaRPr lang="en-US" sz="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429877" y="5099380"/>
              <a:ext cx="965043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dirty="0"/>
                <a:t>details</a:t>
              </a:r>
              <a:endParaRPr lang="en-US" sz="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885479" y="5081961"/>
              <a:ext cx="965043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dirty="0"/>
                <a:t>details</a:t>
              </a:r>
              <a:endParaRPr lang="en-US" sz="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174238" y="5060184"/>
              <a:ext cx="965043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dirty="0"/>
                <a:t>details</a:t>
              </a:r>
              <a:endParaRPr lang="en-US" sz="4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27091" y="3903828"/>
            <a:ext cx="2860009" cy="2438465"/>
            <a:chOff x="1489163" y="1375953"/>
            <a:chExt cx="7080070" cy="5303519"/>
          </a:xfrm>
        </p:grpSpPr>
        <p:sp>
          <p:nvSpPr>
            <p:cNvPr id="84" name="Rectangle 83"/>
            <p:cNvSpPr/>
            <p:nvPr/>
          </p:nvSpPr>
          <p:spPr>
            <a:xfrm>
              <a:off x="1489164" y="1393369"/>
              <a:ext cx="7071360" cy="528610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489164" y="1375953"/>
              <a:ext cx="7080069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817325" y="1694653"/>
              <a:ext cx="2055223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dirty="0"/>
                <a:t>Signup/Login</a:t>
              </a:r>
              <a:endParaRPr lang="en-US" sz="400" dirty="0"/>
            </a:p>
          </p:txBody>
        </p:sp>
        <p:sp>
          <p:nvSpPr>
            <p:cNvPr id="87" name="Smiley Face 86"/>
            <p:cNvSpPr/>
            <p:nvPr/>
          </p:nvSpPr>
          <p:spPr>
            <a:xfrm>
              <a:off x="7977051" y="1699006"/>
              <a:ext cx="339634" cy="31350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785256" y="1648486"/>
              <a:ext cx="705394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dirty="0"/>
                <a:t>Logo</a:t>
              </a:r>
              <a:endParaRPr lang="en-US" sz="4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312126" y="1648284"/>
              <a:ext cx="84037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dirty="0"/>
                <a:t>About</a:t>
              </a:r>
              <a:endParaRPr lang="en-US" sz="4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489163" y="2281745"/>
              <a:ext cx="7080069" cy="438911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3179109" y="1645894"/>
              <a:ext cx="2734011" cy="4441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510177" y="1679345"/>
              <a:ext cx="1375952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400" dirty="0"/>
                <a:t>Search:</a:t>
              </a:r>
              <a:endParaRPr lang="en-US" sz="400" dirty="0"/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889" y="1720762"/>
              <a:ext cx="295124" cy="295124"/>
            </a:xfrm>
            <a:prstGeom prst="rect">
              <a:avLst/>
            </a:prstGeom>
          </p:spPr>
        </p:pic>
        <p:sp>
          <p:nvSpPr>
            <p:cNvPr id="94" name="Rounded Rectangle 93"/>
            <p:cNvSpPr/>
            <p:nvPr/>
          </p:nvSpPr>
          <p:spPr>
            <a:xfrm>
              <a:off x="3871442" y="2481916"/>
              <a:ext cx="2342606" cy="15501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95" name="L-Shape 94"/>
            <p:cNvSpPr/>
            <p:nvPr/>
          </p:nvSpPr>
          <p:spPr>
            <a:xfrm rot="13652862">
              <a:off x="5772552" y="3087585"/>
              <a:ext cx="360926" cy="353780"/>
            </a:xfrm>
            <a:prstGeom prst="corner">
              <a:avLst>
                <a:gd name="adj1" fmla="val 20625"/>
                <a:gd name="adj2" fmla="val 22971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96" name="L-Shape 95"/>
            <p:cNvSpPr/>
            <p:nvPr/>
          </p:nvSpPr>
          <p:spPr>
            <a:xfrm rot="2904637">
              <a:off x="3948098" y="3074519"/>
              <a:ext cx="360926" cy="353780"/>
            </a:xfrm>
            <a:prstGeom prst="corner">
              <a:avLst>
                <a:gd name="adj1" fmla="val 20625"/>
                <a:gd name="adj2" fmla="val 22971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825" y="2709637"/>
              <a:ext cx="1406335" cy="1040688"/>
            </a:xfrm>
            <a:prstGeom prst="rect">
              <a:avLst/>
            </a:prstGeom>
          </p:spPr>
        </p:pic>
        <p:sp>
          <p:nvSpPr>
            <p:cNvPr id="98" name="Rounded Rectangle 97"/>
            <p:cNvSpPr/>
            <p:nvPr/>
          </p:nvSpPr>
          <p:spPr>
            <a:xfrm>
              <a:off x="6423384" y="2515325"/>
              <a:ext cx="2033350" cy="14905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983314" y="4203674"/>
              <a:ext cx="2059584" cy="23948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00" name="Rounded Rectangular Callout 99"/>
            <p:cNvSpPr/>
            <p:nvPr/>
          </p:nvSpPr>
          <p:spPr>
            <a:xfrm>
              <a:off x="4385604" y="4796468"/>
              <a:ext cx="785618" cy="226595"/>
            </a:xfrm>
            <a:prstGeom prst="wedgeRoundRectCallout">
              <a:avLst>
                <a:gd name="adj1" fmla="val -44096"/>
                <a:gd name="adj2" fmla="val 114352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01" name="Rounded Rectangular Callout 100"/>
            <p:cNvSpPr/>
            <p:nvPr/>
          </p:nvSpPr>
          <p:spPr>
            <a:xfrm>
              <a:off x="4776029" y="5195670"/>
              <a:ext cx="720714" cy="234408"/>
            </a:xfrm>
            <a:prstGeom prst="wedgeRoundRectCallout">
              <a:avLst>
                <a:gd name="adj1" fmla="val 43748"/>
                <a:gd name="adj2" fmla="val 104924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02" name="Rounded Rectangular Callout 101"/>
            <p:cNvSpPr/>
            <p:nvPr/>
          </p:nvSpPr>
          <p:spPr>
            <a:xfrm>
              <a:off x="4362164" y="5613544"/>
              <a:ext cx="785618" cy="234409"/>
            </a:xfrm>
            <a:prstGeom prst="wedgeRoundRectCallout">
              <a:avLst>
                <a:gd name="adj1" fmla="val -44096"/>
                <a:gd name="adj2" fmla="val 114352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03" name="Rounded Rectangular Callout 102"/>
            <p:cNvSpPr/>
            <p:nvPr/>
          </p:nvSpPr>
          <p:spPr>
            <a:xfrm>
              <a:off x="4817340" y="6027389"/>
              <a:ext cx="700861" cy="226596"/>
            </a:xfrm>
            <a:prstGeom prst="wedgeRoundRectCallout">
              <a:avLst>
                <a:gd name="adj1" fmla="val 43748"/>
                <a:gd name="adj2" fmla="val 104924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548223" y="2681717"/>
              <a:ext cx="1794982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00" dirty="0"/>
                <a:t>Cost: 100$/night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543865" y="2999584"/>
              <a:ext cx="1794982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00" dirty="0"/>
                <a:t>Rate: 4.5/5</a:t>
              </a:r>
            </a:p>
          </p:txBody>
        </p:sp>
        <p:sp>
          <p:nvSpPr>
            <p:cNvPr id="106" name="5-Point Star 105"/>
            <p:cNvSpPr/>
            <p:nvPr/>
          </p:nvSpPr>
          <p:spPr>
            <a:xfrm>
              <a:off x="7580798" y="3013438"/>
              <a:ext cx="239495" cy="21997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1633335" y="2481359"/>
              <a:ext cx="2067805" cy="15158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530803" y="3298239"/>
              <a:ext cx="1794982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00" dirty="0"/>
                <a:t>Address: </a:t>
              </a:r>
              <a:r>
                <a:rPr lang="en-US" sz="400" dirty="0" err="1"/>
                <a:t>Israel,Tel-aviv</a:t>
              </a:r>
              <a:r>
                <a:rPr lang="en-US" sz="400" dirty="0"/>
                <a:t>.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1754756" y="2614739"/>
              <a:ext cx="1781298" cy="574837"/>
              <a:chOff x="2129226" y="4565469"/>
              <a:chExt cx="2133509" cy="603213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2447868" y="4565469"/>
                <a:ext cx="1814867" cy="16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GB" sz="400" u="sng" dirty="0"/>
                  <a:t>House Info:</a:t>
                </a:r>
                <a:endParaRPr lang="en-US" sz="400" u="sng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2283025" y="5007198"/>
                <a:ext cx="1627499" cy="16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he-IL" sz="400" dirty="0"/>
                  <a:t>~~~~~~~~~</a:t>
                </a:r>
                <a:r>
                  <a:rPr lang="en-US" sz="400" dirty="0"/>
                  <a:t>~~~</a:t>
                </a:r>
                <a:r>
                  <a:rPr lang="he-IL" sz="400" dirty="0"/>
                  <a:t>~~~~~~</a:t>
                </a:r>
                <a:endParaRPr lang="en-US" sz="400" dirty="0"/>
              </a:p>
            </p:txBody>
          </p:sp>
          <p:sp>
            <p:nvSpPr>
              <p:cNvPr id="132" name="Smiley Face 131"/>
              <p:cNvSpPr/>
              <p:nvPr/>
            </p:nvSpPr>
            <p:spPr>
              <a:xfrm>
                <a:off x="2129226" y="4585907"/>
                <a:ext cx="339634" cy="313508"/>
              </a:xfrm>
              <a:prstGeom prst="smileyFac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</p:grpSp>
        <p:sp>
          <p:nvSpPr>
            <p:cNvPr id="110" name="Smiley Face 109"/>
            <p:cNvSpPr/>
            <p:nvPr/>
          </p:nvSpPr>
          <p:spPr>
            <a:xfrm>
              <a:off x="5683509" y="5201646"/>
              <a:ext cx="233123" cy="276353"/>
            </a:xfrm>
            <a:prstGeom prst="smileyFac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11" name="Smiley Face 110"/>
            <p:cNvSpPr/>
            <p:nvPr/>
          </p:nvSpPr>
          <p:spPr>
            <a:xfrm>
              <a:off x="5687852" y="6028960"/>
              <a:ext cx="233123" cy="276353"/>
            </a:xfrm>
            <a:prstGeom prst="smileyFac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12" name="Smiley Face 111"/>
            <p:cNvSpPr/>
            <p:nvPr/>
          </p:nvSpPr>
          <p:spPr>
            <a:xfrm>
              <a:off x="4046281" y="5606590"/>
              <a:ext cx="233123" cy="276353"/>
            </a:xfrm>
            <a:prstGeom prst="smileyFac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13" name="Smiley Face 112"/>
            <p:cNvSpPr/>
            <p:nvPr/>
          </p:nvSpPr>
          <p:spPr>
            <a:xfrm>
              <a:off x="4063703" y="4774916"/>
              <a:ext cx="233123" cy="276353"/>
            </a:xfrm>
            <a:prstGeom prst="smileyFac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70815" y="4346458"/>
              <a:ext cx="214912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u="sng" dirty="0"/>
                <a:t>Chat with the owner</a:t>
              </a: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6663181" y="3607070"/>
              <a:ext cx="1549003" cy="27692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329094" y="3583736"/>
              <a:ext cx="1647342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dirty="0"/>
                <a:t>Book Now!</a:t>
              </a:r>
              <a:endParaRPr lang="en-US" sz="400" dirty="0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1587087" y="4233205"/>
              <a:ext cx="2171159" cy="23653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18" name="Smiley Face 117"/>
            <p:cNvSpPr/>
            <p:nvPr/>
          </p:nvSpPr>
          <p:spPr>
            <a:xfrm>
              <a:off x="1729401" y="5274917"/>
              <a:ext cx="292361" cy="281636"/>
            </a:xfrm>
            <a:prstGeom prst="smileyFac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19" name="Smiley Face 118"/>
            <p:cNvSpPr/>
            <p:nvPr/>
          </p:nvSpPr>
          <p:spPr>
            <a:xfrm>
              <a:off x="1722545" y="5758475"/>
              <a:ext cx="292361" cy="281636"/>
            </a:xfrm>
            <a:prstGeom prst="smileyFac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20" name="Smiley Face 119"/>
            <p:cNvSpPr/>
            <p:nvPr/>
          </p:nvSpPr>
          <p:spPr>
            <a:xfrm>
              <a:off x="1726899" y="4824865"/>
              <a:ext cx="292361" cy="281636"/>
            </a:xfrm>
            <a:prstGeom prst="smileyFac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757905" y="4253354"/>
              <a:ext cx="2695231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00" u="sng" dirty="0"/>
                <a:t>Reviews</a:t>
              </a:r>
            </a:p>
          </p:txBody>
        </p:sp>
        <p:sp>
          <p:nvSpPr>
            <p:cNvPr id="122" name="Smiley Face 121"/>
            <p:cNvSpPr/>
            <p:nvPr/>
          </p:nvSpPr>
          <p:spPr>
            <a:xfrm>
              <a:off x="1725042" y="6184966"/>
              <a:ext cx="292361" cy="281636"/>
            </a:xfrm>
            <a:prstGeom prst="smileyFac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23" name="Rounded Rectangular Callout 122"/>
            <p:cNvSpPr/>
            <p:nvPr/>
          </p:nvSpPr>
          <p:spPr>
            <a:xfrm>
              <a:off x="2121271" y="4800709"/>
              <a:ext cx="1120718" cy="203640"/>
            </a:xfrm>
            <a:prstGeom prst="wedgeRoundRectCallout">
              <a:avLst>
                <a:gd name="adj1" fmla="val -44096"/>
                <a:gd name="adj2" fmla="val 114352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24" name="Rounded Rectangular Callout 123"/>
            <p:cNvSpPr/>
            <p:nvPr/>
          </p:nvSpPr>
          <p:spPr>
            <a:xfrm>
              <a:off x="2134331" y="5231793"/>
              <a:ext cx="1120718" cy="203640"/>
            </a:xfrm>
            <a:prstGeom prst="wedgeRoundRectCallout">
              <a:avLst>
                <a:gd name="adj1" fmla="val -44096"/>
                <a:gd name="adj2" fmla="val 114352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25" name="Rounded Rectangular Callout 124"/>
            <p:cNvSpPr/>
            <p:nvPr/>
          </p:nvSpPr>
          <p:spPr>
            <a:xfrm>
              <a:off x="2138681" y="5706418"/>
              <a:ext cx="1120718" cy="203640"/>
            </a:xfrm>
            <a:prstGeom prst="wedgeRoundRectCallout">
              <a:avLst>
                <a:gd name="adj1" fmla="val -44096"/>
                <a:gd name="adj2" fmla="val 114352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26" name="Rounded Rectangular Callout 125"/>
            <p:cNvSpPr/>
            <p:nvPr/>
          </p:nvSpPr>
          <p:spPr>
            <a:xfrm>
              <a:off x="2143032" y="6163624"/>
              <a:ext cx="1120718" cy="203640"/>
            </a:xfrm>
            <a:prstGeom prst="wedgeRoundRectCallout">
              <a:avLst>
                <a:gd name="adj1" fmla="val -44096"/>
                <a:gd name="adj2" fmla="val 114352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6338991" y="4208026"/>
              <a:ext cx="2059584" cy="23948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226492" y="4350810"/>
              <a:ext cx="214912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u="sng" dirty="0"/>
                <a:t>Map</a:t>
              </a:r>
            </a:p>
          </p:txBody>
        </p:sp>
        <p:pic>
          <p:nvPicPr>
            <p:cNvPr id="129" name="Picture 2" descr="Google map для Joomla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0803" y="4784192"/>
              <a:ext cx="1681381" cy="1301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3" name="Straight Arrow Connector 132"/>
          <p:cNvCxnSpPr/>
          <p:nvPr/>
        </p:nvCxnSpPr>
        <p:spPr>
          <a:xfrm>
            <a:off x="6997880" y="3295319"/>
            <a:ext cx="1227295" cy="1856155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 rot="1389030">
            <a:off x="2731157" y="2585920"/>
            <a:ext cx="126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/>
              <a:t>onClick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 rot="3425410">
            <a:off x="7098417" y="3844374"/>
            <a:ext cx="126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/>
              <a:t>onClick</a:t>
            </a:r>
            <a:endParaRPr lang="en-US" dirty="0"/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8506228" y="3074681"/>
            <a:ext cx="1017105" cy="142096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8778841" y="735008"/>
            <a:ext cx="2852457" cy="2406087"/>
            <a:chOff x="1689460" y="1384663"/>
            <a:chExt cx="7080069" cy="5303519"/>
          </a:xfrm>
        </p:grpSpPr>
        <p:sp>
          <p:nvSpPr>
            <p:cNvPr id="179" name="Rectangle 178"/>
            <p:cNvSpPr/>
            <p:nvPr/>
          </p:nvSpPr>
          <p:spPr>
            <a:xfrm>
              <a:off x="1689460" y="1402079"/>
              <a:ext cx="7071360" cy="528610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689460" y="1384663"/>
              <a:ext cx="7080069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017621" y="1703363"/>
              <a:ext cx="2055223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dirty="0"/>
                <a:t>Signup/Login</a:t>
              </a:r>
              <a:endParaRPr lang="en-US" sz="400" dirty="0"/>
            </a:p>
          </p:txBody>
        </p:sp>
        <p:sp>
          <p:nvSpPr>
            <p:cNvPr id="182" name="Smiley Face 181"/>
            <p:cNvSpPr/>
            <p:nvPr/>
          </p:nvSpPr>
          <p:spPr>
            <a:xfrm>
              <a:off x="8177347" y="1707716"/>
              <a:ext cx="339634" cy="31350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985552" y="1657196"/>
              <a:ext cx="705394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dirty="0"/>
                <a:t>Logo</a:t>
              </a:r>
              <a:endParaRPr lang="en-US" sz="4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512422" y="1656994"/>
              <a:ext cx="84037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dirty="0"/>
                <a:t>About</a:t>
              </a:r>
              <a:endParaRPr lang="en-US" sz="400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689460" y="2299063"/>
              <a:ext cx="7080069" cy="438911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534675" y="2509754"/>
              <a:ext cx="3765079" cy="1538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" b="1" u="sng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Hi, I’m Shay</a:t>
              </a:r>
              <a:endParaRPr lang="en-US" sz="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2039979" y="2487246"/>
              <a:ext cx="2625637" cy="2550445"/>
              <a:chOff x="9148350" y="1281326"/>
              <a:chExt cx="3043649" cy="3081668"/>
            </a:xfrm>
          </p:grpSpPr>
          <p:sp>
            <p:nvSpPr>
              <p:cNvPr id="191" name="Rounded Rectangle 190"/>
              <p:cNvSpPr/>
              <p:nvPr/>
            </p:nvSpPr>
            <p:spPr>
              <a:xfrm>
                <a:off x="9148350" y="1281326"/>
                <a:ext cx="3043649" cy="30816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pic>
            <p:nvPicPr>
              <p:cNvPr id="192" name="Picture 191"/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2391" y="1384663"/>
                <a:ext cx="1496377" cy="1496377"/>
              </a:xfrm>
              <a:prstGeom prst="rect">
                <a:avLst/>
              </a:prstGeom>
            </p:spPr>
          </p:pic>
          <p:sp>
            <p:nvSpPr>
              <p:cNvPr id="193" name="Oval 192"/>
              <p:cNvSpPr/>
              <p:nvPr/>
            </p:nvSpPr>
            <p:spPr>
              <a:xfrm>
                <a:off x="9884225" y="1447950"/>
                <a:ext cx="1550127" cy="143309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9148351" y="3062011"/>
                <a:ext cx="2878185" cy="185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dirty="0" err="1"/>
                  <a:t>Email:shayke.Rosenthal@gmail.com</a:t>
                </a:r>
                <a:endParaRPr lang="en-US" sz="400" dirty="0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9148351" y="3435504"/>
                <a:ext cx="2878185" cy="185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/>
                  <a:t>Phone:+972 052 123 4567</a:t>
                </a:r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114217" y="3284745"/>
              <a:ext cx="25516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00" dirty="0"/>
                <a:t>About Me:</a:t>
              </a:r>
              <a:br>
                <a:rPr lang="en-US" sz="400" dirty="0"/>
              </a:br>
              <a:r>
                <a:rPr lang="en-US" sz="400" dirty="0"/>
                <a:t>~~~~~~~~~~~~~~~~~~~~~~~~~~~~~~~~~~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114217" y="4392727"/>
              <a:ext cx="2525489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dirty="0"/>
                <a:t>Houses: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4818126" y="4751477"/>
              <a:ext cx="29522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400" dirty="0"/>
                <a:t>House 1 ,Address:___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400" dirty="0"/>
                <a:t>House 2 ,Address:___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400" dirty="0"/>
                <a:t>House 3 ,Address:___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endParaRPr lang="en-US" sz="400" dirty="0"/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endParaRPr lang="en-US" sz="400" dirty="0"/>
            </a:p>
          </p:txBody>
        </p:sp>
      </p:grpSp>
      <p:sp>
        <p:nvSpPr>
          <p:cNvPr id="198" name="Rectangle 197"/>
          <p:cNvSpPr/>
          <p:nvPr/>
        </p:nvSpPr>
        <p:spPr>
          <a:xfrm>
            <a:off x="1348448" y="903305"/>
            <a:ext cx="107234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 Page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5153334" y="1721203"/>
            <a:ext cx="109318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House Page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9478337" y="416834"/>
            <a:ext cx="128394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Owner Profile</a:t>
            </a:r>
            <a:endParaRPr lang="en-US" sz="1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9267082" y="3612623"/>
            <a:ext cx="126989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House Details</a:t>
            </a:r>
          </a:p>
        </p:txBody>
      </p:sp>
      <p:sp>
        <p:nvSpPr>
          <p:cNvPr id="202" name="TextBox 201"/>
          <p:cNvSpPr txBox="1"/>
          <p:nvPr/>
        </p:nvSpPr>
        <p:spPr>
          <a:xfrm rot="18534134">
            <a:off x="8288776" y="3526026"/>
            <a:ext cx="126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/>
              <a:t>onClick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3660" y="121200"/>
            <a:ext cx="5529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Profile Page Flow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1549" y="1242247"/>
            <a:ext cx="2836925" cy="2446499"/>
            <a:chOff x="1689460" y="1384663"/>
            <a:chExt cx="7080069" cy="5303519"/>
          </a:xfrm>
        </p:grpSpPr>
        <p:sp>
          <p:nvSpPr>
            <p:cNvPr id="6" name="Rectangle 5"/>
            <p:cNvSpPr/>
            <p:nvPr/>
          </p:nvSpPr>
          <p:spPr>
            <a:xfrm>
              <a:off x="1689460" y="1402079"/>
              <a:ext cx="7071360" cy="528610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89460" y="1384663"/>
              <a:ext cx="7080069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17620" y="1703362"/>
              <a:ext cx="2055221" cy="30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" dirty="0"/>
                <a:t>Signup/Login</a:t>
              </a:r>
              <a:endParaRPr lang="en-US" sz="300" dirty="0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8177347" y="1707716"/>
              <a:ext cx="339634" cy="31350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85553" y="1657194"/>
              <a:ext cx="705395" cy="30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" dirty="0"/>
                <a:t>Logo</a:t>
              </a:r>
              <a:endParaRPr lang="en-US" sz="3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2422" y="1656995"/>
              <a:ext cx="840374" cy="30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" dirty="0"/>
                <a:t>About</a:t>
              </a:r>
              <a:endParaRPr lang="en-US" sz="3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9460" y="2299063"/>
              <a:ext cx="7080069" cy="438911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985552" y="2412276"/>
              <a:ext cx="3228172" cy="193687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56770" y="2497670"/>
              <a:ext cx="2329626" cy="30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300" dirty="0"/>
                <a:t>Slogan</a:t>
              </a:r>
              <a:endParaRPr lang="en-US" sz="3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11825" y="2742911"/>
              <a:ext cx="2304003" cy="30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300" dirty="0"/>
                <a:t>Where:__________</a:t>
              </a:r>
              <a:endParaRPr lang="en-US" sz="3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5481" y="3020625"/>
              <a:ext cx="1326776" cy="30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300" dirty="0"/>
                <a:t>Check-in:___</a:t>
              </a:r>
              <a:endParaRPr lang="en-US" sz="3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95325" y="3027744"/>
              <a:ext cx="1601278" cy="30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300" dirty="0"/>
                <a:t>Check-out:___</a:t>
              </a:r>
              <a:endParaRPr lang="en-US" sz="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15481" y="3386166"/>
              <a:ext cx="2304003" cy="30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300" dirty="0"/>
                <a:t>Guests:__________</a:t>
              </a:r>
              <a:endParaRPr lang="en-US" sz="3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156771" y="3817458"/>
              <a:ext cx="1515264" cy="25160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17861" y="3775193"/>
              <a:ext cx="814362" cy="30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" dirty="0"/>
                <a:t>Search</a:t>
              </a:r>
              <a:endParaRPr lang="en-US" sz="3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869448" y="4820269"/>
              <a:ext cx="1512662" cy="17372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606818" y="4824617"/>
              <a:ext cx="1512662" cy="17372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304996" y="4824618"/>
              <a:ext cx="1512662" cy="17372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042366" y="4828966"/>
              <a:ext cx="1512662" cy="17372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85413" y="4417122"/>
              <a:ext cx="4371703" cy="30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300" dirty="0"/>
                <a:t>Top-rated Places to Stay in</a:t>
              </a:r>
              <a:endParaRPr lang="en-US" sz="300" dirty="0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413" y="4885944"/>
              <a:ext cx="1262882" cy="93453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1490" y="4890294"/>
              <a:ext cx="1262882" cy="93453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4023" y="4903355"/>
              <a:ext cx="1262882" cy="934532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743" y="4903351"/>
              <a:ext cx="1262882" cy="93453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869446" y="5913649"/>
              <a:ext cx="1136470" cy="30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" dirty="0"/>
                <a:t>details</a:t>
              </a:r>
              <a:endParaRPr lang="en-US" sz="3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20019" y="5918002"/>
              <a:ext cx="1136470" cy="30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" dirty="0"/>
                <a:t>details</a:t>
              </a:r>
              <a:endParaRPr lang="en-US" sz="3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13837" y="5913642"/>
              <a:ext cx="1136470" cy="30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" dirty="0"/>
                <a:t>details</a:t>
              </a:r>
              <a:endParaRPr lang="en-US" sz="3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12162" y="5900575"/>
              <a:ext cx="1136470" cy="30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" dirty="0"/>
                <a:t>details</a:t>
              </a:r>
              <a:endParaRPr lang="en-US" sz="300" dirty="0"/>
            </a:p>
          </p:txBody>
        </p:sp>
      </p:grpSp>
      <p:cxnSp>
        <p:nvCxnSpPr>
          <p:cNvPr id="37" name="Straight Arrow Connector 36"/>
          <p:cNvCxnSpPr>
            <a:endCxn id="147" idx="1"/>
          </p:cNvCxnSpPr>
          <p:nvPr/>
        </p:nvCxnSpPr>
        <p:spPr>
          <a:xfrm>
            <a:off x="3305883" y="1535890"/>
            <a:ext cx="721775" cy="71570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 rot="2653077">
            <a:off x="3268576" y="1567611"/>
            <a:ext cx="126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/>
              <a:t>onClick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4027658" y="2066161"/>
            <a:ext cx="2996646" cy="2150970"/>
            <a:chOff x="1689460" y="1384663"/>
            <a:chExt cx="7080069" cy="5303519"/>
          </a:xfrm>
        </p:grpSpPr>
        <p:sp>
          <p:nvSpPr>
            <p:cNvPr id="146" name="Rectangle 145"/>
            <p:cNvSpPr/>
            <p:nvPr/>
          </p:nvSpPr>
          <p:spPr>
            <a:xfrm>
              <a:off x="1689460" y="1402079"/>
              <a:ext cx="7071360" cy="528610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689460" y="1384663"/>
              <a:ext cx="7080069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017621" y="1703362"/>
              <a:ext cx="2055223" cy="30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dirty="0"/>
                <a:t>Signup/Login</a:t>
              </a:r>
              <a:endParaRPr lang="en-US" sz="400" dirty="0"/>
            </a:p>
          </p:txBody>
        </p:sp>
        <p:sp>
          <p:nvSpPr>
            <p:cNvPr id="149" name="Smiley Face 148"/>
            <p:cNvSpPr/>
            <p:nvPr/>
          </p:nvSpPr>
          <p:spPr>
            <a:xfrm>
              <a:off x="8177347" y="1707716"/>
              <a:ext cx="339634" cy="31350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985553" y="1657196"/>
              <a:ext cx="705394" cy="30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dirty="0"/>
                <a:t>Logo</a:t>
              </a:r>
              <a:endParaRPr lang="en-US" sz="4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512422" y="1656994"/>
              <a:ext cx="840375" cy="30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dirty="0"/>
                <a:t>About</a:t>
              </a:r>
              <a:endParaRPr lang="en-US" sz="400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689460" y="2299063"/>
              <a:ext cx="7080069" cy="438911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534674" y="2509754"/>
              <a:ext cx="3765078" cy="3052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" b="1" u="sng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Hi, I’m Shay</a:t>
              </a:r>
              <a:endParaRPr lang="en-US" sz="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2039979" y="2487246"/>
              <a:ext cx="2625637" cy="2550445"/>
              <a:chOff x="9148350" y="1281326"/>
              <a:chExt cx="3043649" cy="3081668"/>
            </a:xfrm>
          </p:grpSpPr>
          <p:sp>
            <p:nvSpPr>
              <p:cNvPr id="162" name="Rounded Rectangle 161"/>
              <p:cNvSpPr/>
              <p:nvPr/>
            </p:nvSpPr>
            <p:spPr>
              <a:xfrm>
                <a:off x="9148350" y="1281326"/>
                <a:ext cx="3043649" cy="30816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pic>
            <p:nvPicPr>
              <p:cNvPr id="163" name="Picture 162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2391" y="1384663"/>
                <a:ext cx="1496377" cy="1496377"/>
              </a:xfrm>
              <a:prstGeom prst="rect">
                <a:avLst/>
              </a:prstGeom>
            </p:spPr>
          </p:pic>
          <p:sp>
            <p:nvSpPr>
              <p:cNvPr id="164" name="Oval 163"/>
              <p:cNvSpPr/>
              <p:nvPr/>
            </p:nvSpPr>
            <p:spPr>
              <a:xfrm>
                <a:off x="9884225" y="1447950"/>
                <a:ext cx="1550127" cy="143309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9148350" y="3062013"/>
                <a:ext cx="2878185" cy="368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dirty="0" err="1"/>
                  <a:t>Email:shayke.Rosenthal@gmail.com</a:t>
                </a:r>
                <a:endParaRPr lang="en-US" sz="400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9148350" y="3435504"/>
                <a:ext cx="2878185" cy="368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/>
                  <a:t>Phone:+972 052 123 4567</a:t>
                </a:r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5114216" y="3284745"/>
              <a:ext cx="2551612" cy="427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00" dirty="0"/>
                <a:t>About Me:</a:t>
              </a:r>
              <a:br>
                <a:rPr lang="en-US" sz="400" dirty="0"/>
              </a:br>
              <a:r>
                <a:rPr lang="en-US" sz="400" dirty="0"/>
                <a:t>~~~~~~~~~~~~~~~~~~~~~~~~~~~~~~~~~~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043955" y="4142056"/>
              <a:ext cx="2525489" cy="30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dirty="0"/>
                <a:t>My Houses: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016134" y="4447058"/>
              <a:ext cx="2952206" cy="30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u="sng" dirty="0">
                  <a:solidFill>
                    <a:srgbClr val="0070C0"/>
                  </a:solidFill>
                </a:rPr>
                <a:t>Link to My Houses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016134" y="4830090"/>
              <a:ext cx="2525489" cy="30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dirty="0"/>
                <a:t>My Stays: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008477" y="5191437"/>
              <a:ext cx="2952206" cy="30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u="sng" dirty="0">
                  <a:solidFill>
                    <a:srgbClr val="0070C0"/>
                  </a:solidFill>
                </a:rPr>
                <a:t>Link to My Stays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023793" y="5574470"/>
              <a:ext cx="2525489" cy="30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dirty="0"/>
                <a:t>My Favorites: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016134" y="5935817"/>
              <a:ext cx="2952206" cy="30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u="sng" dirty="0">
                  <a:solidFill>
                    <a:srgbClr val="0070C0"/>
                  </a:solidFill>
                </a:rPr>
                <a:t>Link to My Favorites</a:t>
              </a:r>
            </a:p>
          </p:txBody>
        </p:sp>
      </p:grpSp>
      <p:cxnSp>
        <p:nvCxnSpPr>
          <p:cNvPr id="167" name="Straight Arrow Connector 166"/>
          <p:cNvCxnSpPr>
            <a:endCxn id="179" idx="1"/>
          </p:cNvCxnSpPr>
          <p:nvPr/>
        </p:nvCxnSpPr>
        <p:spPr>
          <a:xfrm flipV="1">
            <a:off x="5931880" y="1997994"/>
            <a:ext cx="2656496" cy="1372102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5931880" y="3679157"/>
            <a:ext cx="3243668" cy="17934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5570263" y="4058544"/>
            <a:ext cx="616974" cy="957919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8588376" y="535224"/>
            <a:ext cx="2846275" cy="2495313"/>
            <a:chOff x="1489164" y="1375953"/>
            <a:chExt cx="7080069" cy="5303519"/>
          </a:xfrm>
        </p:grpSpPr>
        <p:grpSp>
          <p:nvGrpSpPr>
            <p:cNvPr id="171" name="Group 170"/>
            <p:cNvGrpSpPr/>
            <p:nvPr/>
          </p:nvGrpSpPr>
          <p:grpSpPr>
            <a:xfrm>
              <a:off x="1489164" y="1375953"/>
              <a:ext cx="7080069" cy="5303519"/>
              <a:chOff x="1942011" y="653142"/>
              <a:chExt cx="7080069" cy="5303519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942011" y="670558"/>
                <a:ext cx="7071360" cy="5286103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942011" y="653142"/>
                <a:ext cx="7080069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6270172" y="971842"/>
                <a:ext cx="205522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Signup/Login</a:t>
                </a:r>
                <a:endParaRPr lang="en-US" sz="400" dirty="0"/>
              </a:p>
            </p:txBody>
          </p:sp>
          <p:sp>
            <p:nvSpPr>
              <p:cNvPr id="176" name="Smiley Face 175"/>
              <p:cNvSpPr/>
              <p:nvPr/>
            </p:nvSpPr>
            <p:spPr>
              <a:xfrm>
                <a:off x="8429898" y="976195"/>
                <a:ext cx="339634" cy="313508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2238103" y="925675"/>
                <a:ext cx="705394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Logo</a:t>
                </a:r>
                <a:endParaRPr lang="en-US" sz="400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2764973" y="925473"/>
                <a:ext cx="840376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About</a:t>
                </a:r>
                <a:endParaRPr lang="en-US" sz="400" dirty="0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942011" y="1567542"/>
                <a:ext cx="7080069" cy="43891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180" name="Rounded Rectangle 179"/>
              <p:cNvSpPr/>
              <p:nvPr/>
            </p:nvSpPr>
            <p:spPr>
              <a:xfrm>
                <a:off x="2197928" y="2804236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181" name="Rounded Rectangle 180"/>
              <p:cNvSpPr/>
              <p:nvPr/>
            </p:nvSpPr>
            <p:spPr>
              <a:xfrm>
                <a:off x="3935298" y="2808584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182" name="Rounded Rectangle 181"/>
              <p:cNvSpPr/>
              <p:nvPr/>
            </p:nvSpPr>
            <p:spPr>
              <a:xfrm>
                <a:off x="5666408" y="2808585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183" name="Rounded Rectangle 182"/>
              <p:cNvSpPr/>
              <p:nvPr/>
            </p:nvSpPr>
            <p:spPr>
              <a:xfrm>
                <a:off x="7403778" y="2812933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pic>
            <p:nvPicPr>
              <p:cNvPr id="184" name="Picture 183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3893" y="2869911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185" name="Picture 184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9970" y="2874261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186" name="Picture 185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5435" y="2887322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187" name="Picture 186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155" y="2887318"/>
                <a:ext cx="1072386" cy="793565"/>
              </a:xfrm>
              <a:prstGeom prst="rect">
                <a:avLst/>
              </a:prstGeom>
            </p:spPr>
          </p:pic>
          <p:sp>
            <p:nvSpPr>
              <p:cNvPr id="188" name="TextBox 187"/>
              <p:cNvSpPr txBox="1"/>
              <p:nvPr/>
            </p:nvSpPr>
            <p:spPr>
              <a:xfrm>
                <a:off x="5662040" y="3679890"/>
                <a:ext cx="96504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details</a:t>
                </a:r>
                <a:endParaRPr lang="en-US" sz="400" dirty="0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7425527" y="3684241"/>
                <a:ext cx="96504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details</a:t>
                </a:r>
                <a:endParaRPr lang="en-US" sz="400" dirty="0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3881129" y="3666822"/>
                <a:ext cx="96504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details</a:t>
                </a:r>
                <a:endParaRPr lang="en-US" sz="400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2169888" y="3645045"/>
                <a:ext cx="96504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details</a:t>
                </a:r>
                <a:endParaRPr lang="en-US" sz="400" dirty="0"/>
              </a:p>
            </p:txBody>
          </p:sp>
          <p:sp>
            <p:nvSpPr>
              <p:cNvPr id="192" name="Rounded Rectangle 191"/>
              <p:cNvSpPr/>
              <p:nvPr/>
            </p:nvSpPr>
            <p:spPr>
              <a:xfrm>
                <a:off x="2202278" y="4219375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193" name="Rounded Rectangle 192"/>
              <p:cNvSpPr/>
              <p:nvPr/>
            </p:nvSpPr>
            <p:spPr>
              <a:xfrm>
                <a:off x="3939648" y="4223723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194" name="Rounded Rectangle 193"/>
              <p:cNvSpPr/>
              <p:nvPr/>
            </p:nvSpPr>
            <p:spPr>
              <a:xfrm>
                <a:off x="5670758" y="4223724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195" name="Rounded Rectangle 194"/>
              <p:cNvSpPr/>
              <p:nvPr/>
            </p:nvSpPr>
            <p:spPr>
              <a:xfrm>
                <a:off x="7408128" y="4228072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pic>
            <p:nvPicPr>
              <p:cNvPr id="196" name="Picture 195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8243" y="4285050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197" name="Picture 196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4320" y="4289400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198" name="Picture 197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9785" y="4302461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199" name="Picture 198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1505" y="4302457"/>
                <a:ext cx="1072386" cy="793565"/>
              </a:xfrm>
              <a:prstGeom prst="rect">
                <a:avLst/>
              </a:prstGeom>
            </p:spPr>
          </p:pic>
          <p:sp>
            <p:nvSpPr>
              <p:cNvPr id="200" name="TextBox 199"/>
              <p:cNvSpPr txBox="1"/>
              <p:nvPr/>
            </p:nvSpPr>
            <p:spPr>
              <a:xfrm>
                <a:off x="5666390" y="5095029"/>
                <a:ext cx="96504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details</a:t>
                </a:r>
                <a:endParaRPr lang="en-US" sz="400" dirty="0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7429877" y="5099380"/>
                <a:ext cx="96504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details</a:t>
                </a:r>
                <a:endParaRPr lang="en-US" sz="400" dirty="0"/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3885479" y="5081961"/>
                <a:ext cx="96504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details</a:t>
                </a:r>
                <a:endParaRPr lang="en-US" sz="400" dirty="0"/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2174238" y="5060184"/>
                <a:ext cx="96504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details</a:t>
                </a:r>
                <a:endParaRPr lang="en-US" sz="400" dirty="0"/>
              </a:p>
            </p:txBody>
          </p:sp>
        </p:grpSp>
        <p:sp>
          <p:nvSpPr>
            <p:cNvPr id="172" name="TextBox 171"/>
            <p:cNvSpPr txBox="1"/>
            <p:nvPr/>
          </p:nvSpPr>
          <p:spPr>
            <a:xfrm>
              <a:off x="3275936" y="2560559"/>
              <a:ext cx="3416654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u="sng" dirty="0"/>
                <a:t>My Houses</a:t>
              </a: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9161030" y="3385715"/>
            <a:ext cx="2848797" cy="2425165"/>
            <a:chOff x="1468438" y="1366988"/>
            <a:chExt cx="7080069" cy="5303519"/>
          </a:xfrm>
        </p:grpSpPr>
        <p:grpSp>
          <p:nvGrpSpPr>
            <p:cNvPr id="206" name="Group 205"/>
            <p:cNvGrpSpPr/>
            <p:nvPr/>
          </p:nvGrpSpPr>
          <p:grpSpPr>
            <a:xfrm>
              <a:off x="1468438" y="1366988"/>
              <a:ext cx="7080069" cy="5303519"/>
              <a:chOff x="1942011" y="653142"/>
              <a:chExt cx="7080069" cy="5303519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1942011" y="670558"/>
                <a:ext cx="7071360" cy="5286103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1942011" y="653142"/>
                <a:ext cx="7080069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6270172" y="971842"/>
                <a:ext cx="205522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Signup/Login</a:t>
                </a:r>
                <a:endParaRPr lang="en-US" sz="400" dirty="0"/>
              </a:p>
            </p:txBody>
          </p:sp>
          <p:sp>
            <p:nvSpPr>
              <p:cNvPr id="211" name="Smiley Face 210"/>
              <p:cNvSpPr/>
              <p:nvPr/>
            </p:nvSpPr>
            <p:spPr>
              <a:xfrm>
                <a:off x="8429898" y="976195"/>
                <a:ext cx="339634" cy="313508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2238103" y="925675"/>
                <a:ext cx="705394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Logo</a:t>
                </a:r>
                <a:endParaRPr lang="en-US" sz="400" dirty="0"/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2764973" y="925473"/>
                <a:ext cx="840376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About</a:t>
                </a:r>
                <a:endParaRPr lang="en-US" sz="400" dirty="0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1942011" y="1567542"/>
                <a:ext cx="7080069" cy="43891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15" name="Rounded Rectangle 214"/>
              <p:cNvSpPr/>
              <p:nvPr/>
            </p:nvSpPr>
            <p:spPr>
              <a:xfrm>
                <a:off x="2183747" y="2287583"/>
                <a:ext cx="2133739" cy="44413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2590800" y="2340374"/>
                <a:ext cx="1375952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GB" sz="400" dirty="0"/>
                  <a:t>Search:</a:t>
                </a:r>
                <a:endParaRPr lang="en-US" sz="400" dirty="0"/>
              </a:p>
            </p:txBody>
          </p:sp>
          <p:pic>
            <p:nvPicPr>
              <p:cNvPr id="217" name="Picture 216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448" y="2365526"/>
                <a:ext cx="295124" cy="295124"/>
              </a:xfrm>
              <a:prstGeom prst="rect">
                <a:avLst/>
              </a:prstGeom>
            </p:spPr>
          </p:pic>
          <p:sp>
            <p:nvSpPr>
              <p:cNvPr id="218" name="Rounded Rectangle 217"/>
              <p:cNvSpPr/>
              <p:nvPr/>
            </p:nvSpPr>
            <p:spPr>
              <a:xfrm>
                <a:off x="4424375" y="2443371"/>
                <a:ext cx="1262882" cy="25338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4642716" y="2430189"/>
                <a:ext cx="67056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Dates</a:t>
                </a:r>
                <a:endParaRPr lang="en-US" sz="400" dirty="0"/>
              </a:p>
            </p:txBody>
          </p:sp>
          <p:sp>
            <p:nvSpPr>
              <p:cNvPr id="220" name="Rounded Rectangle 219"/>
              <p:cNvSpPr/>
              <p:nvPr/>
            </p:nvSpPr>
            <p:spPr>
              <a:xfrm>
                <a:off x="5856929" y="2439014"/>
                <a:ext cx="1262882" cy="25338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6075270" y="2425832"/>
                <a:ext cx="67056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Recent</a:t>
                </a:r>
                <a:endParaRPr lang="en-US" sz="400" dirty="0"/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7325465" y="2439014"/>
                <a:ext cx="1262882" cy="25338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7281846" y="2418839"/>
                <a:ext cx="1370627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" dirty="0"/>
                  <a:t>Future</a:t>
                </a:r>
                <a:endParaRPr lang="en-US" sz="400" dirty="0"/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2197928" y="2804236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3935298" y="2808584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5666408" y="2808585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27" name="Rounded Rectangle 226"/>
              <p:cNvSpPr/>
              <p:nvPr/>
            </p:nvSpPr>
            <p:spPr>
              <a:xfrm>
                <a:off x="7403778" y="2812933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pic>
            <p:nvPicPr>
              <p:cNvPr id="228" name="Picture 227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3893" y="2869911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229" name="Picture 228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9970" y="2874261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5435" y="2887322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231" name="Picture 230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155" y="2887318"/>
                <a:ext cx="1072386" cy="793565"/>
              </a:xfrm>
              <a:prstGeom prst="rect">
                <a:avLst/>
              </a:prstGeom>
            </p:spPr>
          </p:pic>
          <p:sp>
            <p:nvSpPr>
              <p:cNvPr id="232" name="TextBox 231"/>
              <p:cNvSpPr txBox="1"/>
              <p:nvPr/>
            </p:nvSpPr>
            <p:spPr>
              <a:xfrm>
                <a:off x="5662040" y="3679890"/>
                <a:ext cx="96504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details</a:t>
                </a:r>
                <a:endParaRPr lang="en-US" sz="400" dirty="0"/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7425527" y="3684241"/>
                <a:ext cx="96504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details</a:t>
                </a:r>
                <a:endParaRPr lang="en-US" sz="400" dirty="0"/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3881129" y="3666822"/>
                <a:ext cx="96504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details</a:t>
                </a:r>
                <a:endParaRPr lang="en-US" sz="400" dirty="0"/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2169888" y="3645045"/>
                <a:ext cx="96504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details</a:t>
                </a:r>
                <a:endParaRPr lang="en-US" sz="400" dirty="0"/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2202278" y="4219375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3939648" y="4223723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5670758" y="4223724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39" name="Rounded Rectangle 238"/>
              <p:cNvSpPr/>
              <p:nvPr/>
            </p:nvSpPr>
            <p:spPr>
              <a:xfrm>
                <a:off x="7408128" y="4228072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pic>
            <p:nvPicPr>
              <p:cNvPr id="240" name="Picture 239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8243" y="4285050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241" name="Picture 240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4320" y="4289400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242" name="Picture 241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9785" y="4302461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1505" y="4302457"/>
                <a:ext cx="1072386" cy="793565"/>
              </a:xfrm>
              <a:prstGeom prst="rect">
                <a:avLst/>
              </a:prstGeom>
            </p:spPr>
          </p:pic>
          <p:sp>
            <p:nvSpPr>
              <p:cNvPr id="244" name="TextBox 243"/>
              <p:cNvSpPr txBox="1"/>
              <p:nvPr/>
            </p:nvSpPr>
            <p:spPr>
              <a:xfrm>
                <a:off x="5666390" y="5095029"/>
                <a:ext cx="96504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details</a:t>
                </a:r>
                <a:endParaRPr lang="en-US" sz="400" dirty="0"/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7429877" y="5099380"/>
                <a:ext cx="96504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details</a:t>
                </a:r>
                <a:endParaRPr lang="en-US" sz="400" dirty="0"/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3885479" y="5081961"/>
                <a:ext cx="96504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details</a:t>
                </a:r>
                <a:endParaRPr lang="en-US" sz="400" dirty="0"/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174238" y="5060184"/>
                <a:ext cx="96504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details</a:t>
                </a:r>
                <a:endParaRPr lang="en-US" sz="400" dirty="0"/>
              </a:p>
            </p:txBody>
          </p:sp>
        </p:grpSp>
        <p:sp>
          <p:nvSpPr>
            <p:cNvPr id="207" name="TextBox 206"/>
            <p:cNvSpPr txBox="1"/>
            <p:nvPr/>
          </p:nvSpPr>
          <p:spPr>
            <a:xfrm>
              <a:off x="3295791" y="2277718"/>
              <a:ext cx="3416654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u="sng" dirty="0"/>
                <a:t>My Stays</a:t>
              </a: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6181980" y="4412321"/>
            <a:ext cx="2879174" cy="2445679"/>
            <a:chOff x="1489164" y="1375953"/>
            <a:chExt cx="7080069" cy="5303519"/>
          </a:xfrm>
        </p:grpSpPr>
        <p:grpSp>
          <p:nvGrpSpPr>
            <p:cNvPr id="251" name="Group 250"/>
            <p:cNvGrpSpPr/>
            <p:nvPr/>
          </p:nvGrpSpPr>
          <p:grpSpPr>
            <a:xfrm>
              <a:off x="1489164" y="1375953"/>
              <a:ext cx="7080069" cy="5303519"/>
              <a:chOff x="1942011" y="653142"/>
              <a:chExt cx="7080069" cy="5303519"/>
            </a:xfrm>
          </p:grpSpPr>
          <p:sp>
            <p:nvSpPr>
              <p:cNvPr id="253" name="Rectangle 252"/>
              <p:cNvSpPr/>
              <p:nvPr/>
            </p:nvSpPr>
            <p:spPr>
              <a:xfrm>
                <a:off x="1942011" y="670558"/>
                <a:ext cx="7071360" cy="5286103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1942011" y="653142"/>
                <a:ext cx="7080069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6270172" y="971842"/>
                <a:ext cx="205522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Signup/Login</a:t>
                </a:r>
                <a:endParaRPr lang="en-US" sz="400" dirty="0"/>
              </a:p>
            </p:txBody>
          </p:sp>
          <p:sp>
            <p:nvSpPr>
              <p:cNvPr id="256" name="Smiley Face 255"/>
              <p:cNvSpPr/>
              <p:nvPr/>
            </p:nvSpPr>
            <p:spPr>
              <a:xfrm>
                <a:off x="8429898" y="976195"/>
                <a:ext cx="339634" cy="313508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2238103" y="925675"/>
                <a:ext cx="705394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Logo</a:t>
                </a:r>
                <a:endParaRPr lang="en-US" sz="400" dirty="0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2764973" y="925473"/>
                <a:ext cx="840376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About</a:t>
                </a:r>
                <a:endParaRPr lang="en-US" sz="400" dirty="0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1942011" y="1567542"/>
                <a:ext cx="7080069" cy="43891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60" name="Rounded Rectangle 259"/>
              <p:cNvSpPr/>
              <p:nvPr/>
            </p:nvSpPr>
            <p:spPr>
              <a:xfrm>
                <a:off x="2197928" y="2804236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61" name="Rounded Rectangle 260"/>
              <p:cNvSpPr/>
              <p:nvPr/>
            </p:nvSpPr>
            <p:spPr>
              <a:xfrm>
                <a:off x="3935298" y="2808584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62" name="Rounded Rectangle 261"/>
              <p:cNvSpPr/>
              <p:nvPr/>
            </p:nvSpPr>
            <p:spPr>
              <a:xfrm>
                <a:off x="5666408" y="2808585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63" name="Rounded Rectangle 262"/>
              <p:cNvSpPr/>
              <p:nvPr/>
            </p:nvSpPr>
            <p:spPr>
              <a:xfrm>
                <a:off x="7403778" y="2812933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pic>
            <p:nvPicPr>
              <p:cNvPr id="264" name="Picture 263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3893" y="2869911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265" name="Picture 264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9970" y="2874261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266" name="Picture 265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5435" y="2887322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267" name="Picture 266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155" y="2887318"/>
                <a:ext cx="1072386" cy="793565"/>
              </a:xfrm>
              <a:prstGeom prst="rect">
                <a:avLst/>
              </a:prstGeom>
            </p:spPr>
          </p:pic>
          <p:sp>
            <p:nvSpPr>
              <p:cNvPr id="268" name="TextBox 267"/>
              <p:cNvSpPr txBox="1"/>
              <p:nvPr/>
            </p:nvSpPr>
            <p:spPr>
              <a:xfrm>
                <a:off x="5662040" y="3679890"/>
                <a:ext cx="96504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details</a:t>
                </a:r>
                <a:endParaRPr lang="en-US" sz="400" dirty="0"/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7425527" y="3684241"/>
                <a:ext cx="96504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details</a:t>
                </a:r>
                <a:endParaRPr lang="en-US" sz="400" dirty="0"/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3881129" y="3666822"/>
                <a:ext cx="96504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details</a:t>
                </a:r>
                <a:endParaRPr lang="en-US" sz="400" dirty="0"/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2169888" y="3645045"/>
                <a:ext cx="96504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details</a:t>
                </a:r>
                <a:endParaRPr lang="en-US" sz="400" dirty="0"/>
              </a:p>
            </p:txBody>
          </p:sp>
          <p:sp>
            <p:nvSpPr>
              <p:cNvPr id="272" name="Rounded Rectangle 271"/>
              <p:cNvSpPr/>
              <p:nvPr/>
            </p:nvSpPr>
            <p:spPr>
              <a:xfrm>
                <a:off x="2202278" y="4219375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73" name="Rounded Rectangle 272"/>
              <p:cNvSpPr/>
              <p:nvPr/>
            </p:nvSpPr>
            <p:spPr>
              <a:xfrm>
                <a:off x="3939648" y="4223723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74" name="Rounded Rectangle 273"/>
              <p:cNvSpPr/>
              <p:nvPr/>
            </p:nvSpPr>
            <p:spPr>
              <a:xfrm>
                <a:off x="5670758" y="4223724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75" name="Rounded Rectangle 274"/>
              <p:cNvSpPr/>
              <p:nvPr/>
            </p:nvSpPr>
            <p:spPr>
              <a:xfrm>
                <a:off x="7408128" y="4228072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pic>
            <p:nvPicPr>
              <p:cNvPr id="276" name="Picture 275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8243" y="4285050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277" name="Picture 276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4320" y="4289400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278" name="Picture 277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9785" y="4302461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279" name="Picture 278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1505" y="4302457"/>
                <a:ext cx="1072386" cy="793565"/>
              </a:xfrm>
              <a:prstGeom prst="rect">
                <a:avLst/>
              </a:prstGeom>
            </p:spPr>
          </p:pic>
          <p:sp>
            <p:nvSpPr>
              <p:cNvPr id="280" name="TextBox 279"/>
              <p:cNvSpPr txBox="1"/>
              <p:nvPr/>
            </p:nvSpPr>
            <p:spPr>
              <a:xfrm>
                <a:off x="5666390" y="5095029"/>
                <a:ext cx="96504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details</a:t>
                </a:r>
                <a:endParaRPr lang="en-US" sz="400" dirty="0"/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7429877" y="5099380"/>
                <a:ext cx="96504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details</a:t>
                </a:r>
                <a:endParaRPr lang="en-US" sz="400" dirty="0"/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3885479" y="5081961"/>
                <a:ext cx="96504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details</a:t>
                </a:r>
                <a:endParaRPr lang="en-US" sz="400" dirty="0"/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2174238" y="5060184"/>
                <a:ext cx="96504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details</a:t>
                </a:r>
                <a:endParaRPr lang="en-US" sz="400" dirty="0"/>
              </a:p>
            </p:txBody>
          </p:sp>
        </p:grpSp>
        <p:sp>
          <p:nvSpPr>
            <p:cNvPr id="252" name="TextBox 251"/>
            <p:cNvSpPr txBox="1"/>
            <p:nvPr/>
          </p:nvSpPr>
          <p:spPr>
            <a:xfrm>
              <a:off x="3275936" y="2560559"/>
              <a:ext cx="3416654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u="sng" dirty="0"/>
                <a:t>My Favorites</a:t>
              </a:r>
            </a:p>
          </p:txBody>
        </p:sp>
      </p:grpSp>
      <p:sp>
        <p:nvSpPr>
          <p:cNvPr id="291" name="TextBox 290"/>
          <p:cNvSpPr txBox="1"/>
          <p:nvPr/>
        </p:nvSpPr>
        <p:spPr>
          <a:xfrm rot="19971709">
            <a:off x="6444868" y="2407243"/>
            <a:ext cx="126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/>
              <a:t>onClick</a:t>
            </a:r>
            <a:endParaRPr lang="en-US" dirty="0"/>
          </a:p>
        </p:txBody>
      </p:sp>
      <p:sp>
        <p:nvSpPr>
          <p:cNvPr id="292" name="TextBox 291"/>
          <p:cNvSpPr txBox="1"/>
          <p:nvPr/>
        </p:nvSpPr>
        <p:spPr>
          <a:xfrm rot="220532">
            <a:off x="6836924" y="3388584"/>
            <a:ext cx="126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/>
              <a:t>onClick</a:t>
            </a:r>
            <a:endParaRPr lang="en-US" dirty="0"/>
          </a:p>
        </p:txBody>
      </p:sp>
      <p:sp>
        <p:nvSpPr>
          <p:cNvPr id="293" name="TextBox 292"/>
          <p:cNvSpPr txBox="1"/>
          <p:nvPr/>
        </p:nvSpPr>
        <p:spPr>
          <a:xfrm rot="3466594">
            <a:off x="5405456" y="4293624"/>
            <a:ext cx="126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/>
              <a:t>onClick</a:t>
            </a:r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>
            <a:off x="1348448" y="903305"/>
            <a:ext cx="107234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 Page</a:t>
            </a:r>
          </a:p>
        </p:txBody>
      </p:sp>
      <p:sp>
        <p:nvSpPr>
          <p:cNvPr id="295" name="Rectangle 294"/>
          <p:cNvSpPr/>
          <p:nvPr/>
        </p:nvSpPr>
        <p:spPr>
          <a:xfrm>
            <a:off x="4830162" y="1749927"/>
            <a:ext cx="9793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 Profile</a:t>
            </a:r>
            <a:endParaRPr lang="en-US" sz="1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9472218" y="204985"/>
            <a:ext cx="100700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 Houses</a:t>
            </a:r>
            <a:endParaRPr lang="en-US" sz="1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10052087" y="3092049"/>
            <a:ext cx="86594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 Stays</a:t>
            </a:r>
            <a:endParaRPr lang="en-US" sz="1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7038169" y="4178769"/>
            <a:ext cx="118974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 Favorites</a:t>
            </a:r>
            <a:endParaRPr lang="en-US" sz="1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96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5490" y="121200"/>
            <a:ext cx="5506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Owner Page Flow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917783" y="1710612"/>
            <a:ext cx="2996646" cy="2150970"/>
            <a:chOff x="1689460" y="1384663"/>
            <a:chExt cx="7080069" cy="5303519"/>
          </a:xfrm>
        </p:grpSpPr>
        <p:sp>
          <p:nvSpPr>
            <p:cNvPr id="146" name="Rectangle 145"/>
            <p:cNvSpPr/>
            <p:nvPr/>
          </p:nvSpPr>
          <p:spPr>
            <a:xfrm>
              <a:off x="1689460" y="1402079"/>
              <a:ext cx="7071360" cy="528610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689460" y="1384663"/>
              <a:ext cx="7080069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017621" y="1703362"/>
              <a:ext cx="2055223" cy="30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dirty="0"/>
                <a:t>Signup/Login</a:t>
              </a:r>
              <a:endParaRPr lang="en-US" sz="400" dirty="0"/>
            </a:p>
          </p:txBody>
        </p:sp>
        <p:sp>
          <p:nvSpPr>
            <p:cNvPr id="149" name="Smiley Face 148"/>
            <p:cNvSpPr/>
            <p:nvPr/>
          </p:nvSpPr>
          <p:spPr>
            <a:xfrm>
              <a:off x="8177347" y="1707716"/>
              <a:ext cx="339634" cy="31350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985553" y="1657196"/>
              <a:ext cx="705394" cy="30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dirty="0"/>
                <a:t>Logo</a:t>
              </a:r>
              <a:endParaRPr lang="en-US" sz="4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512422" y="1656994"/>
              <a:ext cx="840375" cy="30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dirty="0"/>
                <a:t>About</a:t>
              </a:r>
              <a:endParaRPr lang="en-US" sz="400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689460" y="2299063"/>
              <a:ext cx="7080069" cy="438911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534674" y="2509754"/>
              <a:ext cx="3765078" cy="3052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" b="1" u="sng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Hi, I’m Shay</a:t>
              </a:r>
              <a:endParaRPr lang="en-US" sz="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2039979" y="2487246"/>
              <a:ext cx="2625637" cy="2550445"/>
              <a:chOff x="9148350" y="1281326"/>
              <a:chExt cx="3043649" cy="3081668"/>
            </a:xfrm>
          </p:grpSpPr>
          <p:sp>
            <p:nvSpPr>
              <p:cNvPr id="162" name="Rounded Rectangle 161"/>
              <p:cNvSpPr/>
              <p:nvPr/>
            </p:nvSpPr>
            <p:spPr>
              <a:xfrm>
                <a:off x="9148350" y="1281326"/>
                <a:ext cx="3043649" cy="30816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pic>
            <p:nvPicPr>
              <p:cNvPr id="163" name="Picture 162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2391" y="1384663"/>
                <a:ext cx="1496377" cy="1496377"/>
              </a:xfrm>
              <a:prstGeom prst="rect">
                <a:avLst/>
              </a:prstGeom>
            </p:spPr>
          </p:pic>
          <p:sp>
            <p:nvSpPr>
              <p:cNvPr id="164" name="Oval 163"/>
              <p:cNvSpPr/>
              <p:nvPr/>
            </p:nvSpPr>
            <p:spPr>
              <a:xfrm>
                <a:off x="9884225" y="1447950"/>
                <a:ext cx="1550127" cy="143309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9148350" y="3062013"/>
                <a:ext cx="2878185" cy="368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dirty="0" err="1"/>
                  <a:t>Email:shayke.Rosenthal@gmail.com</a:t>
                </a:r>
                <a:endParaRPr lang="en-US" sz="400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9148350" y="3435504"/>
                <a:ext cx="2878185" cy="368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/>
                  <a:t>Phone:+972 052 123 4567</a:t>
                </a:r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5114216" y="3284745"/>
              <a:ext cx="2551612" cy="427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00" dirty="0"/>
                <a:t>About Me:</a:t>
              </a:r>
              <a:br>
                <a:rPr lang="en-US" sz="400" dirty="0"/>
              </a:br>
              <a:r>
                <a:rPr lang="en-US" sz="400" dirty="0"/>
                <a:t>~~~~~~~~~~~~~~~~~~~~~~~~~~~~~~~~~~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043955" y="4142056"/>
              <a:ext cx="2525489" cy="30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dirty="0"/>
                <a:t>My Houses: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016134" y="4447058"/>
              <a:ext cx="2952206" cy="30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u="sng" dirty="0">
                  <a:solidFill>
                    <a:srgbClr val="0070C0"/>
                  </a:solidFill>
                </a:rPr>
                <a:t>Link to My Houses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016134" y="4830090"/>
              <a:ext cx="2525489" cy="30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dirty="0"/>
                <a:t>My Stays: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008477" y="5191437"/>
              <a:ext cx="2952206" cy="30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u="sng" dirty="0">
                  <a:solidFill>
                    <a:srgbClr val="0070C0"/>
                  </a:solidFill>
                </a:rPr>
                <a:t>Link to My Stays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023793" y="5574470"/>
              <a:ext cx="2525489" cy="30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dirty="0"/>
                <a:t>My Favorites: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016134" y="5935817"/>
              <a:ext cx="2952206" cy="30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u="sng" dirty="0">
                  <a:solidFill>
                    <a:srgbClr val="0070C0"/>
                  </a:solidFill>
                </a:rPr>
                <a:t>Link to My Favorites</a:t>
              </a:r>
            </a:p>
          </p:txBody>
        </p:sp>
      </p:grpSp>
      <p:cxnSp>
        <p:nvCxnSpPr>
          <p:cNvPr id="167" name="Straight Arrow Connector 166"/>
          <p:cNvCxnSpPr/>
          <p:nvPr/>
        </p:nvCxnSpPr>
        <p:spPr>
          <a:xfrm>
            <a:off x="2818728" y="3019152"/>
            <a:ext cx="2856850" cy="67603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869321" y="4398425"/>
            <a:ext cx="2846275" cy="2495313"/>
            <a:chOff x="1489164" y="1375953"/>
            <a:chExt cx="7080069" cy="5303519"/>
          </a:xfrm>
        </p:grpSpPr>
        <p:grpSp>
          <p:nvGrpSpPr>
            <p:cNvPr id="171" name="Group 170"/>
            <p:cNvGrpSpPr/>
            <p:nvPr/>
          </p:nvGrpSpPr>
          <p:grpSpPr>
            <a:xfrm>
              <a:off x="1489164" y="1375953"/>
              <a:ext cx="7080069" cy="5303519"/>
              <a:chOff x="1942011" y="653142"/>
              <a:chExt cx="7080069" cy="5303519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942011" y="670558"/>
                <a:ext cx="7071360" cy="5286103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942011" y="653142"/>
                <a:ext cx="7080069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6270172" y="971842"/>
                <a:ext cx="205522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Signup/Login</a:t>
                </a:r>
                <a:endParaRPr lang="en-US" sz="400" dirty="0"/>
              </a:p>
            </p:txBody>
          </p:sp>
          <p:sp>
            <p:nvSpPr>
              <p:cNvPr id="176" name="Smiley Face 175"/>
              <p:cNvSpPr/>
              <p:nvPr/>
            </p:nvSpPr>
            <p:spPr>
              <a:xfrm>
                <a:off x="8429898" y="976195"/>
                <a:ext cx="339634" cy="313508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2238103" y="925675"/>
                <a:ext cx="705394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Logo</a:t>
                </a:r>
                <a:endParaRPr lang="en-US" sz="400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2764973" y="925473"/>
                <a:ext cx="840376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About</a:t>
                </a:r>
                <a:endParaRPr lang="en-US" sz="400" dirty="0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942011" y="1567542"/>
                <a:ext cx="7080069" cy="43891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180" name="Rounded Rectangle 179"/>
              <p:cNvSpPr/>
              <p:nvPr/>
            </p:nvSpPr>
            <p:spPr>
              <a:xfrm>
                <a:off x="2197928" y="2804236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181" name="Rounded Rectangle 180"/>
              <p:cNvSpPr/>
              <p:nvPr/>
            </p:nvSpPr>
            <p:spPr>
              <a:xfrm>
                <a:off x="3935298" y="2808584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182" name="Rounded Rectangle 181"/>
              <p:cNvSpPr/>
              <p:nvPr/>
            </p:nvSpPr>
            <p:spPr>
              <a:xfrm>
                <a:off x="5666408" y="2808585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183" name="Rounded Rectangle 182"/>
              <p:cNvSpPr/>
              <p:nvPr/>
            </p:nvSpPr>
            <p:spPr>
              <a:xfrm>
                <a:off x="7403778" y="2812933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pic>
            <p:nvPicPr>
              <p:cNvPr id="184" name="Picture 183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3893" y="2869911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185" name="Picture 184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9970" y="2874261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186" name="Picture 185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5435" y="2887322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187" name="Picture 186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155" y="2887318"/>
                <a:ext cx="1072386" cy="793565"/>
              </a:xfrm>
              <a:prstGeom prst="rect">
                <a:avLst/>
              </a:prstGeom>
            </p:spPr>
          </p:pic>
          <p:sp>
            <p:nvSpPr>
              <p:cNvPr id="188" name="TextBox 187"/>
              <p:cNvSpPr txBox="1"/>
              <p:nvPr/>
            </p:nvSpPr>
            <p:spPr>
              <a:xfrm>
                <a:off x="5662040" y="3679890"/>
                <a:ext cx="96504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details</a:t>
                </a:r>
                <a:endParaRPr lang="en-US" sz="400" dirty="0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7425527" y="3684241"/>
                <a:ext cx="96504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details</a:t>
                </a:r>
                <a:endParaRPr lang="en-US" sz="400" dirty="0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3881129" y="3666822"/>
                <a:ext cx="96504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details</a:t>
                </a:r>
                <a:endParaRPr lang="en-US" sz="400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2169888" y="3645045"/>
                <a:ext cx="96504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details</a:t>
                </a:r>
                <a:endParaRPr lang="en-US" sz="400" dirty="0"/>
              </a:p>
            </p:txBody>
          </p:sp>
          <p:sp>
            <p:nvSpPr>
              <p:cNvPr id="192" name="Rounded Rectangle 191"/>
              <p:cNvSpPr/>
              <p:nvPr/>
            </p:nvSpPr>
            <p:spPr>
              <a:xfrm>
                <a:off x="2202278" y="4219375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193" name="Rounded Rectangle 192"/>
              <p:cNvSpPr/>
              <p:nvPr/>
            </p:nvSpPr>
            <p:spPr>
              <a:xfrm>
                <a:off x="3939648" y="4223723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194" name="Rounded Rectangle 193"/>
              <p:cNvSpPr/>
              <p:nvPr/>
            </p:nvSpPr>
            <p:spPr>
              <a:xfrm>
                <a:off x="5670758" y="4223724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195" name="Rounded Rectangle 194"/>
              <p:cNvSpPr/>
              <p:nvPr/>
            </p:nvSpPr>
            <p:spPr>
              <a:xfrm>
                <a:off x="7408128" y="4228072"/>
                <a:ext cx="1284489" cy="121400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pic>
            <p:nvPicPr>
              <p:cNvPr id="196" name="Picture 195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8243" y="4285050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197" name="Picture 196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4320" y="4289400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198" name="Picture 197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9785" y="4302461"/>
                <a:ext cx="1072386" cy="793565"/>
              </a:xfrm>
              <a:prstGeom prst="rect">
                <a:avLst/>
              </a:prstGeom>
            </p:spPr>
          </p:pic>
          <p:pic>
            <p:nvPicPr>
              <p:cNvPr id="199" name="Picture 198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1505" y="4302457"/>
                <a:ext cx="1072386" cy="793565"/>
              </a:xfrm>
              <a:prstGeom prst="rect">
                <a:avLst/>
              </a:prstGeom>
            </p:spPr>
          </p:pic>
          <p:sp>
            <p:nvSpPr>
              <p:cNvPr id="200" name="TextBox 199"/>
              <p:cNvSpPr txBox="1"/>
              <p:nvPr/>
            </p:nvSpPr>
            <p:spPr>
              <a:xfrm>
                <a:off x="5666390" y="5095029"/>
                <a:ext cx="96504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details</a:t>
                </a:r>
                <a:endParaRPr lang="en-US" sz="400" dirty="0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7429877" y="5099380"/>
                <a:ext cx="96504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details</a:t>
                </a:r>
                <a:endParaRPr lang="en-US" sz="400" dirty="0"/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3885479" y="5081961"/>
                <a:ext cx="96504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details</a:t>
                </a:r>
                <a:endParaRPr lang="en-US" sz="400" dirty="0"/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2174238" y="5060184"/>
                <a:ext cx="96504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" dirty="0"/>
                  <a:t>details</a:t>
                </a:r>
                <a:endParaRPr lang="en-US" sz="400" dirty="0"/>
              </a:p>
            </p:txBody>
          </p:sp>
        </p:grpSp>
        <p:sp>
          <p:nvSpPr>
            <p:cNvPr id="172" name="TextBox 171"/>
            <p:cNvSpPr txBox="1"/>
            <p:nvPr/>
          </p:nvSpPr>
          <p:spPr>
            <a:xfrm>
              <a:off x="3275936" y="2560559"/>
              <a:ext cx="3416654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u="sng" dirty="0"/>
                <a:t>My Houses</a:t>
              </a:r>
            </a:p>
          </p:txBody>
        </p:sp>
      </p:grpSp>
      <p:sp>
        <p:nvSpPr>
          <p:cNvPr id="291" name="TextBox 290"/>
          <p:cNvSpPr txBox="1"/>
          <p:nvPr/>
        </p:nvSpPr>
        <p:spPr>
          <a:xfrm rot="729350">
            <a:off x="3518453" y="2905118"/>
            <a:ext cx="126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Add House</a:t>
            </a:r>
          </a:p>
        </p:txBody>
      </p:sp>
      <p:sp>
        <p:nvSpPr>
          <p:cNvPr id="295" name="Rectangle 294"/>
          <p:cNvSpPr/>
          <p:nvPr/>
        </p:nvSpPr>
        <p:spPr>
          <a:xfrm>
            <a:off x="1839357" y="1401281"/>
            <a:ext cx="9793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 Profile</a:t>
            </a:r>
            <a:endParaRPr lang="en-US" sz="1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670647" y="4158698"/>
            <a:ext cx="100700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 Houses</a:t>
            </a:r>
            <a:endParaRPr lang="en-US" sz="1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04" name="Straight Arrow Connector 203"/>
          <p:cNvCxnSpPr/>
          <p:nvPr/>
        </p:nvCxnSpPr>
        <p:spPr>
          <a:xfrm flipV="1">
            <a:off x="2414263" y="4013691"/>
            <a:ext cx="3204353" cy="273545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 rot="19088476">
            <a:off x="3554084" y="4807321"/>
            <a:ext cx="126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Add House</a:t>
            </a:r>
          </a:p>
        </p:txBody>
      </p:sp>
      <p:grpSp>
        <p:nvGrpSpPr>
          <p:cNvPr id="285" name="Group 284"/>
          <p:cNvGrpSpPr/>
          <p:nvPr/>
        </p:nvGrpSpPr>
        <p:grpSpPr>
          <a:xfrm>
            <a:off x="5688955" y="2755497"/>
            <a:ext cx="2983256" cy="2137520"/>
            <a:chOff x="1689460" y="1384663"/>
            <a:chExt cx="7080069" cy="5303519"/>
          </a:xfrm>
        </p:grpSpPr>
        <p:sp>
          <p:nvSpPr>
            <p:cNvPr id="286" name="Rectangle 285"/>
            <p:cNvSpPr/>
            <p:nvPr/>
          </p:nvSpPr>
          <p:spPr>
            <a:xfrm>
              <a:off x="1689460" y="1402079"/>
              <a:ext cx="7071360" cy="528610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1689460" y="1384663"/>
              <a:ext cx="7080069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6017621" y="1703363"/>
              <a:ext cx="2055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dirty="0"/>
                <a:t>Signup/Login</a:t>
              </a:r>
              <a:endParaRPr lang="en-US" sz="400" dirty="0"/>
            </a:p>
          </p:txBody>
        </p:sp>
        <p:sp>
          <p:nvSpPr>
            <p:cNvPr id="289" name="Smiley Face 288"/>
            <p:cNvSpPr/>
            <p:nvPr/>
          </p:nvSpPr>
          <p:spPr>
            <a:xfrm>
              <a:off x="8177347" y="1707716"/>
              <a:ext cx="339634" cy="31350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1985552" y="1657196"/>
              <a:ext cx="705394" cy="276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dirty="0"/>
                <a:t>Logo</a:t>
              </a:r>
              <a:endParaRPr lang="en-US" sz="4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2512423" y="1656994"/>
              <a:ext cx="840377" cy="276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dirty="0"/>
                <a:t>About</a:t>
              </a:r>
              <a:endParaRPr lang="en-US" sz="400" dirty="0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1689460" y="2299063"/>
              <a:ext cx="7080069" cy="438911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4762543" y="2415681"/>
              <a:ext cx="925196" cy="2766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" b="1" u="sng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Add House</a:t>
              </a:r>
              <a:endParaRPr lang="en-US" sz="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302" name="Picture 301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2557" y="2482914"/>
              <a:ext cx="857077" cy="837283"/>
            </a:xfrm>
            <a:prstGeom prst="rect">
              <a:avLst/>
            </a:prstGeom>
          </p:spPr>
        </p:pic>
        <p:sp>
          <p:nvSpPr>
            <p:cNvPr id="303" name="Rounded Rectangle 302"/>
            <p:cNvSpPr/>
            <p:nvPr/>
          </p:nvSpPr>
          <p:spPr>
            <a:xfrm>
              <a:off x="3535680" y="3457303"/>
              <a:ext cx="3335383" cy="30131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3905792" y="3625533"/>
              <a:ext cx="2595155" cy="276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00" dirty="0"/>
                <a:t>Address:________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905792" y="4124290"/>
              <a:ext cx="2686596" cy="276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00" dirty="0"/>
                <a:t>Guest Capacity:________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3905792" y="4623047"/>
              <a:ext cx="2686596" cy="276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00" dirty="0"/>
                <a:t>Facilities:________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860072" y="5121802"/>
              <a:ext cx="2686596" cy="276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00" dirty="0"/>
                <a:t>Cost ($/night):________</a:t>
              </a:r>
            </a:p>
          </p:txBody>
        </p:sp>
        <p:sp>
          <p:nvSpPr>
            <p:cNvPr id="308" name="Rounded Rectangle 307"/>
            <p:cNvSpPr/>
            <p:nvPr/>
          </p:nvSpPr>
          <p:spPr>
            <a:xfrm>
              <a:off x="4340521" y="5958102"/>
              <a:ext cx="1549003" cy="27692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4184801" y="5927254"/>
              <a:ext cx="1647342" cy="276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dirty="0"/>
                <a:t>Add new House</a:t>
              </a:r>
              <a:endParaRPr lang="en-US" sz="400" dirty="0"/>
            </a:p>
          </p:txBody>
        </p:sp>
      </p:grpSp>
      <p:sp>
        <p:nvSpPr>
          <p:cNvPr id="310" name="Rectangle 309"/>
          <p:cNvSpPr/>
          <p:nvPr/>
        </p:nvSpPr>
        <p:spPr>
          <a:xfrm>
            <a:off x="6620029" y="2430906"/>
            <a:ext cx="102463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 House</a:t>
            </a:r>
            <a:endParaRPr lang="en-US" sz="1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63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0D88678-F072-41EB-B506-454815490682}"/>
              </a:ext>
            </a:extLst>
          </p:cNvPr>
          <p:cNvSpPr txBox="1"/>
          <p:nvPr/>
        </p:nvSpPr>
        <p:spPr>
          <a:xfrm>
            <a:off x="1371600" y="904875"/>
            <a:ext cx="74295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dirty="0"/>
              <a:t>Highlights</a:t>
            </a:r>
            <a:endParaRPr lang="he-IL" sz="3200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E491641-FDB8-4115-89C3-0CFBA851B323}"/>
              </a:ext>
            </a:extLst>
          </p:cNvPr>
          <p:cNvSpPr/>
          <p:nvPr/>
        </p:nvSpPr>
        <p:spPr>
          <a:xfrm>
            <a:off x="1171574" y="1720840"/>
            <a:ext cx="959167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Product Name: Turtle House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Product Short Description: </a:t>
            </a:r>
            <a:r>
              <a:rPr lang="en-US" sz="2400" dirty="0"/>
              <a:t>Don’t carry your home on your back.</a:t>
            </a:r>
          </a:p>
          <a:p>
            <a:pPr algn="l"/>
            <a:r>
              <a:rPr lang="en-US" sz="2400" dirty="0"/>
              <a:t>Find a home anywhere in the world.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Users: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Renters, hosts, Admin, guests</a:t>
            </a: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Key features: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Renters: search houses anywhere in the world on specified dates, book houses, Review houses, chat with owners.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Hosts: add houses for rent</a:t>
            </a:r>
            <a:endParaRPr lang="he-IL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Guest mode:</a:t>
            </a:r>
            <a:endParaRPr lang="he-IL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Search houses, chat with owners</a:t>
            </a:r>
          </a:p>
        </p:txBody>
      </p:sp>
    </p:spTree>
    <p:extLst>
      <p:ext uri="{BB962C8B-B14F-4D97-AF65-F5344CB8AC3E}">
        <p14:creationId xmlns:p14="http://schemas.microsoft.com/office/powerpoint/2010/main" val="115951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0D88678-F072-41EB-B506-454815490682}"/>
              </a:ext>
            </a:extLst>
          </p:cNvPr>
          <p:cNvSpPr txBox="1"/>
          <p:nvPr/>
        </p:nvSpPr>
        <p:spPr>
          <a:xfrm>
            <a:off x="1223554" y="173355"/>
            <a:ext cx="74295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dirty="0"/>
              <a:t>Model</a:t>
            </a:r>
            <a:endParaRPr lang="he-IL" sz="32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4F5EE381-A055-40B6-94A2-AD5A618123F5}"/>
              </a:ext>
            </a:extLst>
          </p:cNvPr>
          <p:cNvSpPr/>
          <p:nvPr/>
        </p:nvSpPr>
        <p:spPr>
          <a:xfrm>
            <a:off x="1518829" y="1318320"/>
            <a:ext cx="3733800" cy="47053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"_id": "0p9o8i",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"owner": {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 "_id": "0987",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 "</a:t>
            </a:r>
            <a:r>
              <a:rPr lang="en-US" sz="1600" dirty="0" err="1">
                <a:solidFill>
                  <a:schemeClr val="tx1"/>
                </a:solidFill>
              </a:rPr>
              <a:t>fullName</a:t>
            </a:r>
            <a:r>
              <a:rPr lang="en-US" sz="1600" dirty="0">
                <a:solidFill>
                  <a:schemeClr val="tx1"/>
                </a:solidFill>
              </a:rPr>
              <a:t>": "Yael </a:t>
            </a:r>
            <a:r>
              <a:rPr lang="en-US" sz="1600" dirty="0" err="1">
                <a:solidFill>
                  <a:schemeClr val="tx1"/>
                </a:solidFill>
              </a:rPr>
              <a:t>Shenker</a:t>
            </a:r>
            <a:r>
              <a:rPr lang="en-US" sz="1600" dirty="0">
                <a:solidFill>
                  <a:schemeClr val="tx1"/>
                </a:solidFill>
              </a:rPr>
              <a:t>",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 "</a:t>
            </a:r>
            <a:r>
              <a:rPr lang="en-US" sz="1600" dirty="0" err="1">
                <a:solidFill>
                  <a:schemeClr val="tx1"/>
                </a:solidFill>
              </a:rPr>
              <a:t>imgURL</a:t>
            </a:r>
            <a:r>
              <a:rPr lang="en-US" sz="1600" dirty="0">
                <a:solidFill>
                  <a:schemeClr val="tx1"/>
                </a:solidFill>
              </a:rPr>
              <a:t>": "http://img5.com"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},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"address": {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 "country": "Spain",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 "city": "Barcelona",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 "street": "Ramblas",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 "num": "19",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 "floor": "1",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 "</a:t>
            </a:r>
            <a:r>
              <a:rPr lang="en-US" sz="1600" dirty="0" err="1">
                <a:solidFill>
                  <a:schemeClr val="tx1"/>
                </a:solidFill>
              </a:rPr>
              <a:t>flatNum</a:t>
            </a:r>
            <a:r>
              <a:rPr lang="en-US" sz="1600" dirty="0">
                <a:solidFill>
                  <a:schemeClr val="tx1"/>
                </a:solidFill>
              </a:rPr>
              <a:t>": "1",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 "</a:t>
            </a:r>
            <a:r>
              <a:rPr lang="en-US" sz="1600" dirty="0" err="1">
                <a:solidFill>
                  <a:schemeClr val="tx1"/>
                </a:solidFill>
              </a:rPr>
              <a:t>coords</a:t>
            </a:r>
            <a:r>
              <a:rPr lang="en-US" sz="1600" dirty="0">
                <a:solidFill>
                  <a:schemeClr val="tx1"/>
                </a:solidFill>
              </a:rPr>
              <a:t>": {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   "</a:t>
            </a:r>
            <a:r>
              <a:rPr lang="en-US" sz="1600" dirty="0" err="1">
                <a:solidFill>
                  <a:schemeClr val="tx1"/>
                </a:solidFill>
              </a:rPr>
              <a:t>lat</a:t>
            </a:r>
            <a:r>
              <a:rPr lang="en-US" sz="1600" dirty="0">
                <a:solidFill>
                  <a:schemeClr val="tx1"/>
                </a:solidFill>
              </a:rPr>
              <a:t>": 0,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   "</a:t>
            </a:r>
            <a:r>
              <a:rPr lang="en-US" sz="1600" dirty="0" err="1">
                <a:solidFill>
                  <a:schemeClr val="tx1"/>
                </a:solidFill>
              </a:rPr>
              <a:t>lng</a:t>
            </a:r>
            <a:r>
              <a:rPr lang="en-US" sz="1600" dirty="0">
                <a:solidFill>
                  <a:schemeClr val="tx1"/>
                </a:solidFill>
              </a:rPr>
              <a:t>": 0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 }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},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B7F7B2F1-DBAA-477B-AFED-6B5FC138D77F}"/>
              </a:ext>
            </a:extLst>
          </p:cNvPr>
          <p:cNvSpPr/>
          <p:nvPr/>
        </p:nvSpPr>
        <p:spPr>
          <a:xfrm>
            <a:off x="1019175" y="758130"/>
            <a:ext cx="1485900" cy="403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House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27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CF1BF092-49ED-4F0D-BB0F-EDAF1EB606BF}"/>
              </a:ext>
            </a:extLst>
          </p:cNvPr>
          <p:cNvSpPr/>
          <p:nvPr/>
        </p:nvSpPr>
        <p:spPr>
          <a:xfrm>
            <a:off x="2143125" y="1314450"/>
            <a:ext cx="3771900" cy="4829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400" dirty="0">
                <a:solidFill>
                  <a:schemeClr val="tx1"/>
                </a:solidFill>
              </a:rPr>
              <a:t> "</a:t>
            </a:r>
            <a:r>
              <a:rPr lang="en-US" sz="1400" dirty="0" err="1">
                <a:solidFill>
                  <a:schemeClr val="tx1"/>
                </a:solidFill>
              </a:rPr>
              <a:t>imgs</a:t>
            </a:r>
            <a:r>
              <a:rPr lang="en-US" sz="1400" dirty="0">
                <a:solidFill>
                  <a:schemeClr val="tx1"/>
                </a:solidFill>
              </a:rPr>
              <a:t>": [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  "https://img1.com",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  "https://img2.com",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  "https://img3.com"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],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"capacity": 2,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"</a:t>
            </a:r>
            <a:r>
              <a:rPr lang="en-US" sz="1400" dirty="0" err="1">
                <a:solidFill>
                  <a:schemeClr val="tx1"/>
                </a:solidFill>
              </a:rPr>
              <a:t>numOfRooms</a:t>
            </a:r>
            <a:r>
              <a:rPr lang="en-US" sz="1400" dirty="0">
                <a:solidFill>
                  <a:schemeClr val="tx1"/>
                </a:solidFill>
              </a:rPr>
              <a:t>": 2,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"</a:t>
            </a:r>
            <a:r>
              <a:rPr lang="en-US" sz="1400" dirty="0" err="1">
                <a:solidFill>
                  <a:schemeClr val="tx1"/>
                </a:solidFill>
              </a:rPr>
              <a:t>numOfbath</a:t>
            </a:r>
            <a:r>
              <a:rPr lang="en-US" sz="1400" dirty="0">
                <a:solidFill>
                  <a:schemeClr val="tx1"/>
                </a:solidFill>
              </a:rPr>
              <a:t>": 1,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"price": "100$",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"</a:t>
            </a:r>
            <a:r>
              <a:rPr lang="en-US" sz="1400" dirty="0" err="1">
                <a:solidFill>
                  <a:schemeClr val="tx1"/>
                </a:solidFill>
              </a:rPr>
              <a:t>isLift</a:t>
            </a:r>
            <a:r>
              <a:rPr lang="en-US" sz="1400" dirty="0">
                <a:solidFill>
                  <a:schemeClr val="tx1"/>
                </a:solidFill>
              </a:rPr>
              <a:t>": false,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"</a:t>
            </a:r>
            <a:r>
              <a:rPr lang="en-US" sz="1400" dirty="0" err="1">
                <a:solidFill>
                  <a:schemeClr val="tx1"/>
                </a:solidFill>
              </a:rPr>
              <a:t>isBalcony</a:t>
            </a:r>
            <a:r>
              <a:rPr lang="en-US" sz="1400" dirty="0">
                <a:solidFill>
                  <a:schemeClr val="tx1"/>
                </a:solidFill>
              </a:rPr>
              <a:t>": false,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"</a:t>
            </a:r>
            <a:r>
              <a:rPr lang="en-US" sz="1400" dirty="0" err="1">
                <a:solidFill>
                  <a:schemeClr val="tx1"/>
                </a:solidFill>
              </a:rPr>
              <a:t>isPetsAllowed</a:t>
            </a:r>
            <a:r>
              <a:rPr lang="en-US" sz="1400" dirty="0">
                <a:solidFill>
                  <a:schemeClr val="tx1"/>
                </a:solidFill>
              </a:rPr>
              <a:t>": false,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"reviews": [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    "user": {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      "_id": "1234",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      "</a:t>
            </a:r>
            <a:r>
              <a:rPr lang="en-US" sz="1400" dirty="0" err="1">
                <a:solidFill>
                  <a:schemeClr val="tx1"/>
                </a:solidFill>
              </a:rPr>
              <a:t>fullName</a:t>
            </a:r>
            <a:r>
              <a:rPr lang="en-US" sz="1400" dirty="0">
                <a:solidFill>
                  <a:schemeClr val="tx1"/>
                </a:solidFill>
              </a:rPr>
              <a:t>": "shay </a:t>
            </a:r>
            <a:r>
              <a:rPr lang="en-US" sz="1400" dirty="0" err="1">
                <a:solidFill>
                  <a:schemeClr val="tx1"/>
                </a:solidFill>
              </a:rPr>
              <a:t>rosenthal</a:t>
            </a:r>
            <a:r>
              <a:rPr lang="en-US" sz="1400" dirty="0">
                <a:solidFill>
                  <a:schemeClr val="tx1"/>
                </a:solidFill>
              </a:rPr>
              <a:t>",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      "txt": "Amazing place",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      "</a:t>
            </a:r>
            <a:r>
              <a:rPr lang="en-US" sz="1400" dirty="0" err="1">
                <a:solidFill>
                  <a:schemeClr val="tx1"/>
                </a:solidFill>
              </a:rPr>
              <a:t>stayDate</a:t>
            </a:r>
            <a:r>
              <a:rPr lang="en-US" sz="1400" dirty="0">
                <a:solidFill>
                  <a:schemeClr val="tx1"/>
                </a:solidFill>
              </a:rPr>
              <a:t>": "2020-01-15T07:17:01.908Z"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    }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  }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],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"</a:t>
            </a:r>
            <a:r>
              <a:rPr lang="en-US" sz="1400" dirty="0" err="1">
                <a:solidFill>
                  <a:schemeClr val="tx1"/>
                </a:solidFill>
              </a:rPr>
              <a:t>occupiedDates</a:t>
            </a:r>
            <a:r>
              <a:rPr lang="en-US" sz="1400" dirty="0">
                <a:solidFill>
                  <a:schemeClr val="tx1"/>
                </a:solidFill>
              </a:rPr>
              <a:t>": [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  "2020-01-15T07:17:01.908Z"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]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6305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AC958ED0-1DD9-4DDF-A81B-A598984389D6}"/>
              </a:ext>
            </a:extLst>
          </p:cNvPr>
          <p:cNvSpPr/>
          <p:nvPr/>
        </p:nvSpPr>
        <p:spPr>
          <a:xfrm>
            <a:off x="981075" y="1771650"/>
            <a:ext cx="5219700" cy="3314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"_id": "1234",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"</a:t>
            </a:r>
            <a:r>
              <a:rPr lang="en-US" dirty="0" err="1">
                <a:solidFill>
                  <a:schemeClr val="tx1"/>
                </a:solidFill>
              </a:rPr>
              <a:t>fullName</a:t>
            </a:r>
            <a:r>
              <a:rPr lang="en-US" dirty="0">
                <a:solidFill>
                  <a:schemeClr val="tx1"/>
                </a:solidFill>
              </a:rPr>
              <a:t>": "Alon </a:t>
            </a:r>
            <a:r>
              <a:rPr lang="en-US" dirty="0" err="1">
                <a:solidFill>
                  <a:schemeClr val="tx1"/>
                </a:solidFill>
              </a:rPr>
              <a:t>tal</a:t>
            </a:r>
            <a:r>
              <a:rPr lang="en-US" dirty="0">
                <a:solidFill>
                  <a:schemeClr val="tx1"/>
                </a:solidFill>
              </a:rPr>
              <a:t>",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"</a:t>
            </a:r>
            <a:r>
              <a:rPr lang="en-US" dirty="0" err="1">
                <a:solidFill>
                  <a:schemeClr val="tx1"/>
                </a:solidFill>
              </a:rPr>
              <a:t>userName</a:t>
            </a:r>
            <a:r>
              <a:rPr lang="en-US" dirty="0">
                <a:solidFill>
                  <a:schemeClr val="tx1"/>
                </a:solidFill>
              </a:rPr>
              <a:t>": "alontal@gmail.com",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"password": "1q2w3e",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"</a:t>
            </a:r>
            <a:r>
              <a:rPr lang="en-US" dirty="0" err="1">
                <a:solidFill>
                  <a:schemeClr val="tx1"/>
                </a:solidFill>
              </a:rPr>
              <a:t>isHost</a:t>
            </a:r>
            <a:r>
              <a:rPr lang="en-US" dirty="0">
                <a:solidFill>
                  <a:schemeClr val="tx1"/>
                </a:solidFill>
              </a:rPr>
              <a:t>": false,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"</a:t>
            </a:r>
            <a:r>
              <a:rPr lang="en-US" dirty="0" err="1">
                <a:solidFill>
                  <a:schemeClr val="tx1"/>
                </a:solidFill>
              </a:rPr>
              <a:t>isAdmin</a:t>
            </a:r>
            <a:r>
              <a:rPr lang="en-US" dirty="0">
                <a:solidFill>
                  <a:schemeClr val="tx1"/>
                </a:solidFill>
              </a:rPr>
              <a:t>": false,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"</a:t>
            </a:r>
            <a:r>
              <a:rPr lang="en-US" dirty="0" err="1">
                <a:solidFill>
                  <a:schemeClr val="tx1"/>
                </a:solidFill>
              </a:rPr>
              <a:t>imgURL</a:t>
            </a:r>
            <a:r>
              <a:rPr lang="en-US" dirty="0">
                <a:solidFill>
                  <a:schemeClr val="tx1"/>
                </a:solidFill>
              </a:rPr>
              <a:t>": "http://some-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",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"houses": []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}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6DAE31D-3D4B-40E6-80A6-1D44D7402F12}"/>
              </a:ext>
            </a:extLst>
          </p:cNvPr>
          <p:cNvSpPr/>
          <p:nvPr/>
        </p:nvSpPr>
        <p:spPr>
          <a:xfrm>
            <a:off x="981075" y="904875"/>
            <a:ext cx="2800350" cy="514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User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44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DE8C5C80-AFBA-44A8-A67C-ABEBCFFD7741}"/>
              </a:ext>
            </a:extLst>
          </p:cNvPr>
          <p:cNvSpPr/>
          <p:nvPr/>
        </p:nvSpPr>
        <p:spPr>
          <a:xfrm>
            <a:off x="1400175" y="264453"/>
            <a:ext cx="9753600" cy="728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endParaRPr lang="he-IL" sz="11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/>
            <a:r>
              <a:rPr lang="en-US" sz="2400" b="1" i="0" u="none" strike="noStrike" baseline="0" dirty="0">
                <a:latin typeface="Calibri" panose="020F0502020204030204" pitchFamily="34" charset="0"/>
              </a:rPr>
              <a:t>Main Pages</a:t>
            </a:r>
            <a:endParaRPr lang="en-US" sz="2400" b="0" i="0" u="none" strike="noStrike" baseline="0" dirty="0">
              <a:latin typeface="Calibri" panose="020F0502020204030204" pitchFamily="34" charset="0"/>
            </a:endParaRP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b="1" dirty="0">
                <a:latin typeface="Calibri" panose="020F0502020204030204" pitchFamily="34" charset="0"/>
              </a:rPr>
              <a:t>Home page</a:t>
            </a:r>
            <a:endParaRPr lang="he-IL" b="1" dirty="0">
              <a:latin typeface="Calibri" panose="020F0502020204030204" pitchFamily="34" charset="0"/>
            </a:endParaRP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Search Form,  top houses in recommended locations</a:t>
            </a:r>
            <a:endParaRPr lang="he-IL" dirty="0">
              <a:latin typeface="Calibri" panose="020F0502020204030204" pitchFamily="34" charset="0"/>
            </a:endParaRP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b="1" dirty="0">
                <a:latin typeface="Calibri" panose="020F0502020204030204" pitchFamily="34" charset="0"/>
              </a:rPr>
              <a:t>List</a:t>
            </a:r>
            <a:endParaRPr lang="he-IL" b="1" dirty="0">
              <a:latin typeface="Calibri" panose="020F0502020204030204" pitchFamily="34" charset="0"/>
            </a:endParaRP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Preview of all the apartments that fits the filtering, more filter options</a:t>
            </a:r>
            <a:r>
              <a:rPr lang="en-US" b="1" dirty="0">
                <a:latin typeface="Calibri" panose="020F0502020204030204" pitchFamily="34" charset="0"/>
              </a:rPr>
              <a:t> 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b="1" dirty="0">
                <a:latin typeface="Calibri" panose="020F0502020204030204" pitchFamily="34" charset="0"/>
              </a:rPr>
              <a:t>Details</a:t>
            </a:r>
            <a:endParaRPr lang="he-IL" b="1" dirty="0">
              <a:latin typeface="Calibri" panose="020F0502020204030204" pitchFamily="34" charset="0"/>
            </a:endParaRP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Address, reviews, chat, map?, book button, availability calendar?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b="1" dirty="0">
                <a:latin typeface="Calibri" panose="020F0502020204030204" pitchFamily="34" charset="0"/>
              </a:rPr>
              <a:t>About</a:t>
            </a:r>
            <a:endParaRPr lang="he-IL" b="1" dirty="0">
              <a:latin typeface="Calibri" panose="020F0502020204030204" pitchFamily="34" charset="0"/>
            </a:endParaRP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About the app</a:t>
            </a:r>
            <a:endParaRPr lang="he-IL" b="1" dirty="0">
              <a:latin typeface="Calibri" panose="020F0502020204030204" pitchFamily="34" charset="0"/>
            </a:endParaRP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b="1" dirty="0">
                <a:latin typeface="Calibri" panose="020F0502020204030204" pitchFamily="34" charset="0"/>
              </a:rPr>
              <a:t>My Profile</a:t>
            </a:r>
            <a:endParaRPr lang="he-IL" b="1" dirty="0">
              <a:latin typeface="Calibri" panose="020F0502020204030204" pitchFamily="34" charset="0"/>
            </a:endParaRP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Picture, link to user reservations, link to user houses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b="1" dirty="0">
                <a:latin typeface="Calibri" panose="020F0502020204030204" pitchFamily="34" charset="0"/>
              </a:rPr>
              <a:t>User Profile- only hosts</a:t>
            </a:r>
            <a:endParaRPr lang="he-IL" b="1" dirty="0">
              <a:latin typeface="Calibri" panose="020F0502020204030204" pitchFamily="34" charset="0"/>
            </a:endParaRP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Picture, houses</a:t>
            </a:r>
            <a:endParaRPr lang="he-IL" dirty="0">
              <a:latin typeface="Calibri" panose="020F0502020204030204" pitchFamily="34" charset="0"/>
            </a:endParaRP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b="1" dirty="0">
                <a:latin typeface="Calibri" panose="020F0502020204030204" pitchFamily="34" charset="0"/>
              </a:rPr>
              <a:t>User Reservations</a:t>
            </a:r>
            <a:endParaRPr lang="he-IL" b="1" dirty="0">
              <a:latin typeface="Calibri" panose="020F0502020204030204" pitchFamily="34" charset="0"/>
            </a:endParaRP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List of reservation</a:t>
            </a:r>
            <a:endParaRPr lang="he-IL" dirty="0">
              <a:latin typeface="Calibri" panose="020F0502020204030204" pitchFamily="34" charset="0"/>
            </a:endParaRP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b="1" dirty="0">
                <a:latin typeface="Calibri" panose="020F0502020204030204" pitchFamily="34" charset="0"/>
              </a:rPr>
              <a:t>Favorites</a:t>
            </a:r>
            <a:endParaRPr lang="he-IL" b="1" dirty="0">
              <a:latin typeface="Calibri" panose="020F0502020204030204" pitchFamily="34" charset="0"/>
            </a:endParaRP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List of favorites </a:t>
            </a:r>
            <a:endParaRPr lang="he-IL" dirty="0">
              <a:latin typeface="Calibri" panose="020F0502020204030204" pitchFamily="34" charset="0"/>
            </a:endParaRP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b="1" dirty="0">
                <a:latin typeface="Calibri" panose="020F0502020204030204" pitchFamily="34" charset="0"/>
              </a:rPr>
              <a:t>User Houses</a:t>
            </a:r>
          </a:p>
          <a:p>
            <a:pPr algn="l" rtl="0"/>
            <a:r>
              <a:rPr lang="en-US" dirty="0">
                <a:latin typeface="Calibri" panose="020F0502020204030204" pitchFamily="34" charset="0"/>
              </a:rPr>
              <a:t>List of owned houses</a:t>
            </a:r>
            <a:endParaRPr lang="he-IL" b="1" dirty="0">
              <a:latin typeface="Calibri" panose="020F0502020204030204" pitchFamily="34" charset="0"/>
            </a:endParaRP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b="1" dirty="0">
                <a:latin typeface="Calibri" panose="020F0502020204030204" pitchFamily="34" charset="0"/>
              </a:rPr>
              <a:t>Add House</a:t>
            </a:r>
            <a:endParaRPr lang="he-IL" b="1" dirty="0">
              <a:latin typeface="Calibri" panose="020F0502020204030204" pitchFamily="34" charset="0"/>
            </a:endParaRPr>
          </a:p>
          <a:p>
            <a:pPr algn="l" rtl="0"/>
            <a:endParaRPr lang="he-IL" b="1" dirty="0">
              <a:latin typeface="Calibri" panose="020F0502020204030204" pitchFamily="34" charset="0"/>
            </a:endParaRPr>
          </a:p>
          <a:p>
            <a:pPr algn="l" rtl="0"/>
            <a:endParaRPr lang="en-US" b="1" dirty="0">
              <a:latin typeface="Calibri" panose="020F0502020204030204" pitchFamily="34" charset="0"/>
            </a:endParaRPr>
          </a:p>
          <a:p>
            <a:pPr algn="l" rtl="0"/>
            <a:endParaRPr lang="he-IL" b="1" dirty="0">
              <a:latin typeface="Calibri" panose="020F0502020204030204" pitchFamily="34" charset="0"/>
            </a:endParaRPr>
          </a:p>
          <a:p>
            <a:pPr algn="l" rtl="0"/>
            <a:endParaRPr lang="en-US" b="1" dirty="0">
              <a:latin typeface="Calibri" panose="020F0502020204030204" pitchFamily="34" charset="0"/>
            </a:endParaRPr>
          </a:p>
          <a:p>
            <a:pPr algn="l" rtl="0"/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8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282899"/>
              </p:ext>
            </p:extLst>
          </p:nvPr>
        </p:nvGraphicFramePr>
        <p:xfrm>
          <a:off x="2014583" y="231986"/>
          <a:ext cx="8127999" cy="653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095517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341808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90719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Routing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7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Home Page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Search Form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Top</a:t>
                      </a:r>
                      <a:r>
                        <a:rPr lang="en-US" sz="1400" baseline="0" dirty="0" smtClean="0"/>
                        <a:t> Rated Houses (List)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/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74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House Page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Search-bar 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House cards  (List)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/house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1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House Details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House info 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Images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Offer details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Reserve</a:t>
                      </a:r>
                      <a:r>
                        <a:rPr lang="en-US" sz="1400" baseline="0" dirty="0" smtClean="0"/>
                        <a:t> (form)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Reviews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Map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Chat with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/house/:id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24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About Page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About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/about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5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My Profile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User</a:t>
                      </a:r>
                      <a:r>
                        <a:rPr lang="en-US" sz="1400" baseline="0" dirty="0" smtClean="0"/>
                        <a:t> card</a:t>
                      </a:r>
                      <a:endParaRPr lang="en-US" sz="1400" dirty="0" smtClean="0"/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About user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Links (houses, stays, favorites)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/user/:id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86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Owner Profile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User</a:t>
                      </a:r>
                      <a:r>
                        <a:rPr lang="en-US" sz="1400" baseline="0" dirty="0" smtClean="0"/>
                        <a:t> card</a:t>
                      </a:r>
                      <a:endParaRPr lang="en-US" sz="1400" dirty="0" smtClean="0"/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About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/user/:id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59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Add 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Form</a:t>
                      </a:r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addhouse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My Stays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Search bar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Stays (List)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mystay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69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My </a:t>
                      </a:r>
                      <a:r>
                        <a:rPr lang="en-US" sz="1400" dirty="0" smtClean="0"/>
                        <a:t>Houses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Search bar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Houses </a:t>
                      </a:r>
                      <a:r>
                        <a:rPr lang="en-US" sz="1400" baseline="0" dirty="0" smtClean="0"/>
                        <a:t>(List)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myhouse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1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My </a:t>
                      </a:r>
                      <a:r>
                        <a:rPr lang="en-US" sz="1400" dirty="0" smtClean="0"/>
                        <a:t>Favorites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Search bar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Favorites </a:t>
                      </a:r>
                      <a:r>
                        <a:rPr lang="en-US" sz="1400" baseline="0" dirty="0" smtClean="0"/>
                        <a:t>(List)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myfavs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008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2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173388"/>
              </p:ext>
            </p:extLst>
          </p:nvPr>
        </p:nvGraphicFramePr>
        <p:xfrm>
          <a:off x="2066834" y="179735"/>
          <a:ext cx="8128000" cy="648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09551714"/>
                    </a:ext>
                  </a:extLst>
                </a:gridCol>
                <a:gridCol w="1509486">
                  <a:extLst>
                    <a:ext uri="{9D8B030D-6E8A-4147-A177-3AD203B41FA5}">
                      <a16:colId xmlns:a16="http://schemas.microsoft.com/office/drawing/2014/main" val="3334180887"/>
                    </a:ext>
                  </a:extLst>
                </a:gridCol>
                <a:gridCol w="2554514">
                  <a:extLst>
                    <a:ext uri="{9D8B030D-6E8A-4147-A177-3AD203B41FA5}">
                      <a16:colId xmlns:a16="http://schemas.microsoft.com/office/drawing/2014/main" val="18907190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04277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Component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Props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Remarks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7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Search form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Where {}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Check in “”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Check out””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Guests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74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House</a:t>
                      </a:r>
                      <a:r>
                        <a:rPr lang="en-US" sz="1400" baseline="0" dirty="0" smtClean="0"/>
                        <a:t> 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Houses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Shows to the user a list of filtered houses according to his request/some</a:t>
                      </a:r>
                      <a:r>
                        <a:rPr lang="en-US" sz="1400" baseline="0" dirty="0" smtClean="0"/>
                        <a:t> initial filter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1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HousePreview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Preview: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img</a:t>
                      </a:r>
                      <a:r>
                        <a:rPr lang="en-US" sz="1400" baseline="0" dirty="0" smtClean="0"/>
                        <a:t>, rating, country, house title, link to </a:t>
                      </a:r>
                      <a:r>
                        <a:rPr lang="en-US" sz="1400" baseline="0" dirty="0" err="1" smtClean="0"/>
                        <a:t>DetailsPage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24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Images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Gridded images of the chosen 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5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Offer Details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86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Reserve</a:t>
                      </a:r>
                      <a:r>
                        <a:rPr lang="en-US" sz="1400" baseline="0" dirty="0" smtClean="0"/>
                        <a:t> Form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Reservation</a:t>
                      </a:r>
                      <a:r>
                        <a:rPr lang="en-US" sz="1400" baseline="0" dirty="0" smtClean="0"/>
                        <a:t> Form with a  “Reserve” submit-button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59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Chat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Chat between owner</a:t>
                      </a:r>
                      <a:r>
                        <a:rPr lang="en-US" sz="1400" baseline="0" dirty="0" smtClean="0"/>
                        <a:t> and renter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Emits: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msg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7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Map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House cords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69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ReviewList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House</a:t>
                      </a:r>
                      <a:r>
                        <a:rPr lang="en-US" sz="1400" baseline="0" dirty="0" smtClean="0"/>
                        <a:t> reviews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List of reviews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1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ReviewPreview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review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Shows review txt, user</a:t>
                      </a:r>
                      <a:r>
                        <a:rPr lang="en-US" sz="1400" baseline="0" dirty="0" smtClean="0"/>
                        <a:t> Full Name, month &amp; year of staying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00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AddReview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User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Add a new review</a:t>
                      </a:r>
                      <a:r>
                        <a:rPr lang="en-US" sz="1400" baseline="0" dirty="0" smtClean="0"/>
                        <a:t> (available only for users that stayed at the house)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21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3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689460" y="1384663"/>
            <a:ext cx="7080069" cy="5303519"/>
            <a:chOff x="1689460" y="1384663"/>
            <a:chExt cx="7080069" cy="5303519"/>
          </a:xfrm>
        </p:grpSpPr>
        <p:sp>
          <p:nvSpPr>
            <p:cNvPr id="2" name="Rectangle 1"/>
            <p:cNvSpPr/>
            <p:nvPr/>
          </p:nvSpPr>
          <p:spPr>
            <a:xfrm>
              <a:off x="1689460" y="1402079"/>
              <a:ext cx="7071360" cy="528610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689460" y="1384663"/>
              <a:ext cx="7080069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017621" y="1703363"/>
              <a:ext cx="2055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Signup/Login</a:t>
              </a:r>
              <a:endParaRPr lang="en-US" sz="1200" dirty="0"/>
            </a:p>
          </p:txBody>
        </p:sp>
        <p:sp>
          <p:nvSpPr>
            <p:cNvPr id="5" name="Smiley Face 4"/>
            <p:cNvSpPr/>
            <p:nvPr/>
          </p:nvSpPr>
          <p:spPr>
            <a:xfrm>
              <a:off x="8177347" y="1707716"/>
              <a:ext cx="339634" cy="31350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85552" y="1657196"/>
              <a:ext cx="7053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Logo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12422" y="1656994"/>
              <a:ext cx="840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About</a:t>
              </a:r>
              <a:endParaRPr lang="en-US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89460" y="2299063"/>
              <a:ext cx="7080069" cy="438911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985552" y="2412276"/>
              <a:ext cx="3228172" cy="193687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56771" y="2497668"/>
              <a:ext cx="2329627" cy="22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400" dirty="0"/>
                <a:t>Slogan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11825" y="2742911"/>
              <a:ext cx="2304005" cy="264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200" dirty="0"/>
                <a:t>Where</a:t>
              </a:r>
              <a:r>
                <a:rPr lang="en-GB" dirty="0"/>
                <a:t>:__________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15480" y="3020626"/>
              <a:ext cx="1326776" cy="264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200" dirty="0"/>
                <a:t>Check-in</a:t>
              </a:r>
              <a:r>
                <a:rPr lang="en-GB" dirty="0"/>
                <a:t>:___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95325" y="3027745"/>
              <a:ext cx="1601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200" dirty="0"/>
                <a:t>Check-out</a:t>
              </a:r>
              <a:r>
                <a:rPr lang="en-GB" dirty="0"/>
                <a:t>:___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15481" y="3386166"/>
              <a:ext cx="2304005" cy="264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200" dirty="0"/>
                <a:t>Guests</a:t>
              </a:r>
              <a:r>
                <a:rPr lang="en-GB" dirty="0"/>
                <a:t>:__________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56771" y="3817458"/>
              <a:ext cx="1515264" cy="25160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17862" y="3775194"/>
              <a:ext cx="814362" cy="22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Search</a:t>
              </a:r>
              <a:endParaRPr lang="en-US" sz="14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869448" y="4820269"/>
              <a:ext cx="1512662" cy="17372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06818" y="4824617"/>
              <a:ext cx="1512662" cy="17372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04996" y="4824618"/>
              <a:ext cx="1512662" cy="17372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042366" y="4828966"/>
              <a:ext cx="1512662" cy="17372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85413" y="4417123"/>
              <a:ext cx="4371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dirty="0"/>
                <a:t>Top-rated Places to Stay in</a:t>
              </a:r>
              <a:endParaRPr lang="en-US" dirty="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413" y="4885944"/>
              <a:ext cx="1262882" cy="934532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1490" y="4890294"/>
              <a:ext cx="1262882" cy="934532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4023" y="4903355"/>
              <a:ext cx="1262882" cy="934532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743" y="4903351"/>
              <a:ext cx="1262882" cy="934532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869448" y="5913649"/>
              <a:ext cx="1136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details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20018" y="5918001"/>
              <a:ext cx="1136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details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3838" y="5913643"/>
              <a:ext cx="1136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details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12160" y="5900576"/>
              <a:ext cx="1136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details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3200316" y="207573"/>
            <a:ext cx="3616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88165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B79B5CD1-1D8D-4CA8-8E9F-1B72FD39FE53}"/>
              </a:ext>
            </a:extLst>
          </p:cNvPr>
          <p:cNvSpPr/>
          <p:nvPr/>
        </p:nvSpPr>
        <p:spPr>
          <a:xfrm>
            <a:off x="1800225" y="1447800"/>
            <a:ext cx="5010150" cy="445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3C445391-DF3B-4469-992D-3782E55A8B35}"/>
              </a:ext>
            </a:extLst>
          </p:cNvPr>
          <p:cNvSpPr/>
          <p:nvPr/>
        </p:nvSpPr>
        <p:spPr>
          <a:xfrm>
            <a:off x="2228850" y="438150"/>
            <a:ext cx="3457575" cy="619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House Preview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642227C1-65AE-42AD-9E5C-0259B504D30F}"/>
              </a:ext>
            </a:extLst>
          </p:cNvPr>
          <p:cNvSpPr/>
          <p:nvPr/>
        </p:nvSpPr>
        <p:spPr>
          <a:xfrm>
            <a:off x="2381250" y="1752600"/>
            <a:ext cx="2324100" cy="1390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i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E2145923-E7D0-48E6-B367-C5E84DDAD717}"/>
              </a:ext>
            </a:extLst>
          </p:cNvPr>
          <p:cNvSpPr/>
          <p:nvPr/>
        </p:nvSpPr>
        <p:spPr>
          <a:xfrm>
            <a:off x="2490786" y="3219450"/>
            <a:ext cx="2105025" cy="514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err="1"/>
              <a:t>C</a:t>
            </a:r>
            <a:r>
              <a:rPr lang="en-US" dirty="0" err="1">
                <a:solidFill>
                  <a:schemeClr val="tx1"/>
                </a:solidFill>
              </a:rPr>
              <a:t>Country</a:t>
            </a:r>
            <a:r>
              <a:rPr lang="en-US" dirty="0">
                <a:solidFill>
                  <a:schemeClr val="tx1"/>
                </a:solidFill>
              </a:rPr>
              <a:t>, City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EAAAB1D-AF5C-4DFB-A4C4-1624552126EB}"/>
              </a:ext>
            </a:extLst>
          </p:cNvPr>
          <p:cNvSpPr/>
          <p:nvPr/>
        </p:nvSpPr>
        <p:spPr>
          <a:xfrm>
            <a:off x="2490786" y="4410075"/>
            <a:ext cx="2105025" cy="514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err="1"/>
              <a:t>C</a:t>
            </a:r>
            <a:r>
              <a:rPr lang="en-US" dirty="0" err="1">
                <a:solidFill>
                  <a:schemeClr val="tx1"/>
                </a:solidFill>
              </a:rPr>
              <a:t>Price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98E8065D-F34D-4C15-8D5F-EF5511D5D0C1}"/>
              </a:ext>
            </a:extLst>
          </p:cNvPr>
          <p:cNvSpPr/>
          <p:nvPr/>
        </p:nvSpPr>
        <p:spPr>
          <a:xfrm>
            <a:off x="2490786" y="5057775"/>
            <a:ext cx="2105025" cy="514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err="1"/>
              <a:t>C</a:t>
            </a:r>
            <a:r>
              <a:rPr lang="en-US" dirty="0" err="1">
                <a:solidFill>
                  <a:schemeClr val="tx1"/>
                </a:solidFill>
              </a:rPr>
              <a:t>Rate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8DA1769-98D7-4A60-9894-69676D9C265F}"/>
              </a:ext>
            </a:extLst>
          </p:cNvPr>
          <p:cNvSpPr/>
          <p:nvPr/>
        </p:nvSpPr>
        <p:spPr>
          <a:xfrm>
            <a:off x="2490786" y="3829050"/>
            <a:ext cx="2105025" cy="514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err="1"/>
              <a:t>C</a:t>
            </a:r>
            <a:r>
              <a:rPr lang="en-US" dirty="0" err="1">
                <a:solidFill>
                  <a:schemeClr val="tx1"/>
                </a:solidFill>
              </a:rPr>
              <a:t>House</a:t>
            </a:r>
            <a:r>
              <a:rPr lang="en-US" dirty="0">
                <a:solidFill>
                  <a:schemeClr val="tx1"/>
                </a:solidFill>
              </a:rPr>
              <a:t> Name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606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489164" y="1375953"/>
            <a:ext cx="7080069" cy="5303519"/>
            <a:chOff x="1942011" y="653142"/>
            <a:chExt cx="7080069" cy="5303519"/>
          </a:xfrm>
        </p:grpSpPr>
        <p:sp>
          <p:nvSpPr>
            <p:cNvPr id="3" name="Rectangle 2"/>
            <p:cNvSpPr/>
            <p:nvPr/>
          </p:nvSpPr>
          <p:spPr>
            <a:xfrm>
              <a:off x="1942011" y="670558"/>
              <a:ext cx="7071360" cy="528610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42011" y="653142"/>
              <a:ext cx="7080069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0172" y="971842"/>
              <a:ext cx="2055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Signup/Login</a:t>
              </a:r>
              <a:endParaRPr lang="en-US" sz="1200" dirty="0"/>
            </a:p>
          </p:txBody>
        </p:sp>
        <p:sp>
          <p:nvSpPr>
            <p:cNvPr id="6" name="Smiley Face 5"/>
            <p:cNvSpPr/>
            <p:nvPr/>
          </p:nvSpPr>
          <p:spPr>
            <a:xfrm>
              <a:off x="8429898" y="976195"/>
              <a:ext cx="339634" cy="31350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38103" y="925675"/>
              <a:ext cx="7053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Logo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64973" y="925473"/>
              <a:ext cx="840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About</a:t>
              </a:r>
              <a:endParaRPr lang="en-US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42011" y="1567542"/>
              <a:ext cx="7080069" cy="438911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237964" y="1733006"/>
              <a:ext cx="2133739" cy="4441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69032" y="1766457"/>
              <a:ext cx="1375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600" dirty="0"/>
                <a:t>Search:</a:t>
              </a:r>
              <a:endParaRPr lang="en-US" sz="1600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8744" y="1807874"/>
              <a:ext cx="295124" cy="295124"/>
            </a:xfrm>
            <a:prstGeom prst="rect">
              <a:avLst/>
            </a:prstGeom>
          </p:spPr>
        </p:pic>
        <p:sp>
          <p:nvSpPr>
            <p:cNvPr id="35" name="Rounded Rectangle 34"/>
            <p:cNvSpPr/>
            <p:nvPr/>
          </p:nvSpPr>
          <p:spPr>
            <a:xfrm>
              <a:off x="2237965" y="2390506"/>
              <a:ext cx="1262882" cy="2533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56306" y="2377324"/>
              <a:ext cx="6705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Dates</a:t>
              </a:r>
              <a:endParaRPr lang="en-US" sz="11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670519" y="2386149"/>
              <a:ext cx="1262882" cy="2533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88860" y="2372967"/>
              <a:ext cx="6705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Price</a:t>
              </a:r>
              <a:endParaRPr lang="en-US" sz="11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107445" y="2386148"/>
              <a:ext cx="1262882" cy="2533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2752" y="2372966"/>
              <a:ext cx="13706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Number of guests</a:t>
              </a:r>
              <a:endParaRPr lang="en-US" sz="11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197928" y="2804236"/>
              <a:ext cx="1284489" cy="12140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935298" y="2808584"/>
              <a:ext cx="1284489" cy="12140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666408" y="2808585"/>
              <a:ext cx="1284489" cy="12140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403778" y="2812933"/>
              <a:ext cx="1284489" cy="12140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3893" y="2869911"/>
              <a:ext cx="1072386" cy="793565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9970" y="2874261"/>
              <a:ext cx="1072386" cy="793565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5435" y="2887322"/>
              <a:ext cx="1072386" cy="793565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7155" y="2887318"/>
              <a:ext cx="1072386" cy="793565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5662040" y="3679890"/>
              <a:ext cx="965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details</a:t>
              </a:r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425527" y="3684241"/>
              <a:ext cx="965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details</a:t>
              </a:r>
              <a:endParaRPr 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81129" y="3666822"/>
              <a:ext cx="965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details</a:t>
              </a:r>
              <a:endParaRPr lang="en-US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69888" y="3645045"/>
              <a:ext cx="965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details</a:t>
              </a:r>
              <a:endParaRPr lang="en-US" sz="12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2202278" y="4219375"/>
              <a:ext cx="1284489" cy="12140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939648" y="4223723"/>
              <a:ext cx="1284489" cy="12140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670758" y="4223724"/>
              <a:ext cx="1284489" cy="12140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7408128" y="4228072"/>
              <a:ext cx="1284489" cy="12140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8243" y="4285050"/>
              <a:ext cx="1072386" cy="793565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320" y="4289400"/>
              <a:ext cx="1072386" cy="793565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785" y="4302461"/>
              <a:ext cx="1072386" cy="793565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1505" y="4302457"/>
              <a:ext cx="1072386" cy="793565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5666390" y="5095029"/>
              <a:ext cx="965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details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429877" y="5099380"/>
              <a:ext cx="965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details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85479" y="5081961"/>
              <a:ext cx="965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details</a:t>
              </a:r>
              <a:endParaRPr 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174238" y="5060184"/>
              <a:ext cx="965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details</a:t>
              </a:r>
              <a:endParaRPr lang="en-US" sz="1200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3158639" y="207573"/>
            <a:ext cx="3699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House Page</a:t>
            </a:r>
          </a:p>
        </p:txBody>
      </p:sp>
    </p:spTree>
    <p:extLst>
      <p:ext uri="{BB962C8B-B14F-4D97-AF65-F5344CB8AC3E}">
        <p14:creationId xmlns:p14="http://schemas.microsoft.com/office/powerpoint/2010/main" val="424090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13" y="207573"/>
            <a:ext cx="4378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House Details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1489163" y="1375953"/>
            <a:ext cx="7080070" cy="5303519"/>
            <a:chOff x="1489163" y="1375953"/>
            <a:chExt cx="7080070" cy="5303519"/>
          </a:xfrm>
        </p:grpSpPr>
        <p:sp>
          <p:nvSpPr>
            <p:cNvPr id="4" name="Rectangle 3"/>
            <p:cNvSpPr/>
            <p:nvPr/>
          </p:nvSpPr>
          <p:spPr>
            <a:xfrm>
              <a:off x="1489164" y="1393369"/>
              <a:ext cx="7071360" cy="528610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89164" y="1375953"/>
              <a:ext cx="7080069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17325" y="1694653"/>
              <a:ext cx="2055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Signup/Login</a:t>
              </a:r>
              <a:endParaRPr lang="en-US" sz="1200" dirty="0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7977051" y="1699006"/>
              <a:ext cx="339634" cy="31350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85256" y="1648486"/>
              <a:ext cx="7053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Logo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2126" y="1648284"/>
              <a:ext cx="840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About</a:t>
              </a:r>
              <a:endParaRPr lang="en-US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89163" y="2281745"/>
              <a:ext cx="7080069" cy="438911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179109" y="1645894"/>
              <a:ext cx="2734011" cy="4441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10177" y="1679345"/>
              <a:ext cx="1375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600" dirty="0"/>
                <a:t>Search:</a:t>
              </a:r>
              <a:endParaRPr lang="en-US" sz="16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889" y="1720762"/>
              <a:ext cx="295124" cy="295124"/>
            </a:xfrm>
            <a:prstGeom prst="rect">
              <a:avLst/>
            </a:prstGeom>
          </p:spPr>
        </p:pic>
        <p:sp>
          <p:nvSpPr>
            <p:cNvPr id="44" name="Rounded Rectangle 43"/>
            <p:cNvSpPr/>
            <p:nvPr/>
          </p:nvSpPr>
          <p:spPr>
            <a:xfrm>
              <a:off x="3871442" y="2481916"/>
              <a:ext cx="2342606" cy="15501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L-Shape 44"/>
            <p:cNvSpPr/>
            <p:nvPr/>
          </p:nvSpPr>
          <p:spPr>
            <a:xfrm rot="13652862">
              <a:off x="5772552" y="3087585"/>
              <a:ext cx="360926" cy="353780"/>
            </a:xfrm>
            <a:prstGeom prst="corner">
              <a:avLst>
                <a:gd name="adj1" fmla="val 20625"/>
                <a:gd name="adj2" fmla="val 22971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L-Shape 46"/>
            <p:cNvSpPr/>
            <p:nvPr/>
          </p:nvSpPr>
          <p:spPr>
            <a:xfrm rot="2904637">
              <a:off x="3948098" y="3074519"/>
              <a:ext cx="360926" cy="353780"/>
            </a:xfrm>
            <a:prstGeom prst="corner">
              <a:avLst>
                <a:gd name="adj1" fmla="val 20625"/>
                <a:gd name="adj2" fmla="val 22971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825" y="2709637"/>
              <a:ext cx="1406335" cy="1040688"/>
            </a:xfrm>
            <a:prstGeom prst="rect">
              <a:avLst/>
            </a:prstGeom>
          </p:spPr>
        </p:pic>
        <p:sp>
          <p:nvSpPr>
            <p:cNvPr id="51" name="Rounded Rectangle 50"/>
            <p:cNvSpPr/>
            <p:nvPr/>
          </p:nvSpPr>
          <p:spPr>
            <a:xfrm>
              <a:off x="6423384" y="2515325"/>
              <a:ext cx="2033350" cy="14905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983314" y="4203674"/>
              <a:ext cx="2059584" cy="23948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ular Callout 52"/>
            <p:cNvSpPr/>
            <p:nvPr/>
          </p:nvSpPr>
          <p:spPr>
            <a:xfrm>
              <a:off x="4385604" y="4796468"/>
              <a:ext cx="785618" cy="226595"/>
            </a:xfrm>
            <a:prstGeom prst="wedgeRoundRectCallout">
              <a:avLst>
                <a:gd name="adj1" fmla="val -44096"/>
                <a:gd name="adj2" fmla="val 114352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ular Callout 53"/>
            <p:cNvSpPr/>
            <p:nvPr/>
          </p:nvSpPr>
          <p:spPr>
            <a:xfrm>
              <a:off x="4776029" y="5195670"/>
              <a:ext cx="720714" cy="234408"/>
            </a:xfrm>
            <a:prstGeom prst="wedgeRoundRectCallout">
              <a:avLst>
                <a:gd name="adj1" fmla="val 43748"/>
                <a:gd name="adj2" fmla="val 104924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ular Callout 54"/>
            <p:cNvSpPr/>
            <p:nvPr/>
          </p:nvSpPr>
          <p:spPr>
            <a:xfrm>
              <a:off x="4362164" y="5613544"/>
              <a:ext cx="785618" cy="234409"/>
            </a:xfrm>
            <a:prstGeom prst="wedgeRoundRectCallout">
              <a:avLst>
                <a:gd name="adj1" fmla="val -44096"/>
                <a:gd name="adj2" fmla="val 114352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ular Callout 55"/>
            <p:cNvSpPr/>
            <p:nvPr/>
          </p:nvSpPr>
          <p:spPr>
            <a:xfrm>
              <a:off x="4817340" y="6027389"/>
              <a:ext cx="700861" cy="226596"/>
            </a:xfrm>
            <a:prstGeom prst="wedgeRoundRectCallout">
              <a:avLst>
                <a:gd name="adj1" fmla="val 43748"/>
                <a:gd name="adj2" fmla="val 104924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548223" y="2681717"/>
              <a:ext cx="1794982" cy="36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/>
                <a:t>Cost: 100$/night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543865" y="2999584"/>
              <a:ext cx="1794982" cy="36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/>
                <a:t>Rate: 4.5/5</a:t>
              </a:r>
            </a:p>
          </p:txBody>
        </p:sp>
        <p:sp>
          <p:nvSpPr>
            <p:cNvPr id="59" name="5-Point Star 58"/>
            <p:cNvSpPr/>
            <p:nvPr/>
          </p:nvSpPr>
          <p:spPr>
            <a:xfrm>
              <a:off x="7580798" y="3013438"/>
              <a:ext cx="239495" cy="21997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633335" y="2481359"/>
              <a:ext cx="2067805" cy="15158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30803" y="3298239"/>
              <a:ext cx="1794982" cy="36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/>
                <a:t>Address: </a:t>
              </a:r>
              <a:r>
                <a:rPr lang="en-US" sz="1200" dirty="0" err="1"/>
                <a:t>Israel,Tel-aviv</a:t>
              </a:r>
              <a:r>
                <a:rPr lang="en-US" sz="1200" dirty="0"/>
                <a:t>.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1754756" y="2614738"/>
              <a:ext cx="1781298" cy="1373783"/>
              <a:chOff x="2129226" y="4565469"/>
              <a:chExt cx="2133509" cy="144159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2447868" y="4565469"/>
                <a:ext cx="1814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GB" u="sng" dirty="0"/>
                  <a:t>House Info:</a:t>
                </a:r>
                <a:endParaRPr lang="en-US" u="sng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283025" y="5007198"/>
                <a:ext cx="1627499" cy="99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he-IL" dirty="0"/>
                  <a:t>~~~~~~~~~</a:t>
                </a:r>
                <a:r>
                  <a:rPr lang="en-US" dirty="0"/>
                  <a:t>~~~</a:t>
                </a:r>
                <a:r>
                  <a:rPr lang="he-IL" dirty="0"/>
                  <a:t>~~~~~~</a:t>
                </a:r>
                <a:endParaRPr lang="en-US" dirty="0"/>
              </a:p>
            </p:txBody>
          </p:sp>
          <p:sp>
            <p:nvSpPr>
              <p:cNvPr id="62" name="Smiley Face 61"/>
              <p:cNvSpPr/>
              <p:nvPr/>
            </p:nvSpPr>
            <p:spPr>
              <a:xfrm>
                <a:off x="2129226" y="4585907"/>
                <a:ext cx="339634" cy="313508"/>
              </a:xfrm>
              <a:prstGeom prst="smileyFac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Smiley Face 62"/>
            <p:cNvSpPr/>
            <p:nvPr/>
          </p:nvSpPr>
          <p:spPr>
            <a:xfrm>
              <a:off x="5683509" y="5201646"/>
              <a:ext cx="233123" cy="276353"/>
            </a:xfrm>
            <a:prstGeom prst="smileyFac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miley Face 63"/>
            <p:cNvSpPr/>
            <p:nvPr/>
          </p:nvSpPr>
          <p:spPr>
            <a:xfrm>
              <a:off x="5687852" y="6028960"/>
              <a:ext cx="233123" cy="276353"/>
            </a:xfrm>
            <a:prstGeom prst="smileyFac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Smiley Face 64"/>
            <p:cNvSpPr/>
            <p:nvPr/>
          </p:nvSpPr>
          <p:spPr>
            <a:xfrm>
              <a:off x="4046281" y="5606590"/>
              <a:ext cx="233123" cy="276353"/>
            </a:xfrm>
            <a:prstGeom prst="smileyFac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Smiley Face 65"/>
            <p:cNvSpPr/>
            <p:nvPr/>
          </p:nvSpPr>
          <p:spPr>
            <a:xfrm>
              <a:off x="4063703" y="4774916"/>
              <a:ext cx="233123" cy="276353"/>
            </a:xfrm>
            <a:prstGeom prst="smileyFac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70815" y="4346458"/>
              <a:ext cx="2149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/>
                <a:t>Chat with the owner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663181" y="3607070"/>
              <a:ext cx="1549003" cy="27692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329094" y="3583736"/>
              <a:ext cx="1647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Book Now!</a:t>
              </a:r>
              <a:endParaRPr lang="en-US" sz="1400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587087" y="4233205"/>
              <a:ext cx="2171159" cy="23653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Smiley Face 75"/>
            <p:cNvSpPr/>
            <p:nvPr/>
          </p:nvSpPr>
          <p:spPr>
            <a:xfrm>
              <a:off x="1729401" y="5274917"/>
              <a:ext cx="292361" cy="281636"/>
            </a:xfrm>
            <a:prstGeom prst="smileyFac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Smiley Face 76"/>
            <p:cNvSpPr/>
            <p:nvPr/>
          </p:nvSpPr>
          <p:spPr>
            <a:xfrm>
              <a:off x="1722545" y="5758475"/>
              <a:ext cx="292361" cy="281636"/>
            </a:xfrm>
            <a:prstGeom prst="smileyFac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Smiley Face 77"/>
            <p:cNvSpPr/>
            <p:nvPr/>
          </p:nvSpPr>
          <p:spPr>
            <a:xfrm>
              <a:off x="1726899" y="4824865"/>
              <a:ext cx="292361" cy="281636"/>
            </a:xfrm>
            <a:prstGeom prst="smileyFac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757905" y="4253354"/>
              <a:ext cx="2695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u="sng" dirty="0"/>
                <a:t>Reviews</a:t>
              </a:r>
            </a:p>
          </p:txBody>
        </p:sp>
        <p:sp>
          <p:nvSpPr>
            <p:cNvPr id="80" name="Smiley Face 79"/>
            <p:cNvSpPr/>
            <p:nvPr/>
          </p:nvSpPr>
          <p:spPr>
            <a:xfrm>
              <a:off x="1725042" y="6184966"/>
              <a:ext cx="292361" cy="281636"/>
            </a:xfrm>
            <a:prstGeom prst="smileyFac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ular Callout 82"/>
            <p:cNvSpPr/>
            <p:nvPr/>
          </p:nvSpPr>
          <p:spPr>
            <a:xfrm>
              <a:off x="2121271" y="4800709"/>
              <a:ext cx="1120718" cy="203640"/>
            </a:xfrm>
            <a:prstGeom prst="wedgeRoundRectCallout">
              <a:avLst>
                <a:gd name="adj1" fmla="val -44096"/>
                <a:gd name="adj2" fmla="val 114352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ular Callout 84"/>
            <p:cNvSpPr/>
            <p:nvPr/>
          </p:nvSpPr>
          <p:spPr>
            <a:xfrm>
              <a:off x="2134331" y="5231793"/>
              <a:ext cx="1120718" cy="203640"/>
            </a:xfrm>
            <a:prstGeom prst="wedgeRoundRectCallout">
              <a:avLst>
                <a:gd name="adj1" fmla="val -44096"/>
                <a:gd name="adj2" fmla="val 114352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ular Callout 85"/>
            <p:cNvSpPr/>
            <p:nvPr/>
          </p:nvSpPr>
          <p:spPr>
            <a:xfrm>
              <a:off x="2138681" y="5706418"/>
              <a:ext cx="1120718" cy="203640"/>
            </a:xfrm>
            <a:prstGeom prst="wedgeRoundRectCallout">
              <a:avLst>
                <a:gd name="adj1" fmla="val -44096"/>
                <a:gd name="adj2" fmla="val 114352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ular Callout 86"/>
            <p:cNvSpPr/>
            <p:nvPr/>
          </p:nvSpPr>
          <p:spPr>
            <a:xfrm>
              <a:off x="2143032" y="6163624"/>
              <a:ext cx="1120718" cy="203640"/>
            </a:xfrm>
            <a:prstGeom prst="wedgeRoundRectCallout">
              <a:avLst>
                <a:gd name="adj1" fmla="val -44096"/>
                <a:gd name="adj2" fmla="val 114352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6338991" y="4208026"/>
              <a:ext cx="2059584" cy="23948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226492" y="4350810"/>
              <a:ext cx="2149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u="sng" dirty="0"/>
                <a:t>Map</a:t>
              </a:r>
            </a:p>
          </p:txBody>
        </p:sp>
        <p:pic>
          <p:nvPicPr>
            <p:cNvPr id="1026" name="Picture 2" descr="Google map для Joomla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0803" y="4784192"/>
              <a:ext cx="1681381" cy="1301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7493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</TotalTime>
  <Words>1267</Words>
  <Application>Microsoft Office PowerPoint</Application>
  <PresentationFormat>Widescreen</PresentationFormat>
  <Paragraphs>492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ערכת נושא Office</vt:lpstr>
      <vt:lpstr>Project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Definition</dc:title>
  <dc:creator>יעל שנקר</dc:creator>
  <cp:lastModifiedBy>shayke</cp:lastModifiedBy>
  <cp:revision>60</cp:revision>
  <dcterms:created xsi:type="dcterms:W3CDTF">2020-01-14T09:05:06Z</dcterms:created>
  <dcterms:modified xsi:type="dcterms:W3CDTF">2020-01-15T12:09:53Z</dcterms:modified>
</cp:coreProperties>
</file>