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Proxima Nova Semibold"/>
      <p:regular r:id="rId20"/>
      <p:bold r:id="rId21"/>
      <p:boldItalic r:id="rId22"/>
    </p:embeddedFont>
    <p:embeddedFont>
      <p:font typeface="Fira Sans Extra Condensed"/>
      <p:regular r:id="rId23"/>
      <p:bold r:id="rId24"/>
      <p:italic r:id="rId25"/>
      <p:boldItalic r:id="rId26"/>
    </p:embeddedFont>
    <p:embeddedFont>
      <p:font typeface="Fira Sans Extra Condensed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regular.fntdata"/><Relationship Id="rId22" Type="http://schemas.openxmlformats.org/officeDocument/2006/relationships/font" Target="fonts/ProximaNovaSemibold-boldItalic.fntdata"/><Relationship Id="rId21" Type="http://schemas.openxmlformats.org/officeDocument/2006/relationships/font" Target="fonts/ProximaNovaSemibold-bold.fntdata"/><Relationship Id="rId24" Type="http://schemas.openxmlformats.org/officeDocument/2006/relationships/font" Target="fonts/FiraSansExtraCondensed-bold.fntdata"/><Relationship Id="rId23" Type="http://schemas.openxmlformats.org/officeDocument/2006/relationships/font" Target="fonts/FiraSansExtra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boldItalic.fntdata"/><Relationship Id="rId25" Type="http://schemas.openxmlformats.org/officeDocument/2006/relationships/font" Target="fonts/FiraSansExtraCondensed-italic.fntdata"/><Relationship Id="rId28" Type="http://schemas.openxmlformats.org/officeDocument/2006/relationships/font" Target="fonts/FiraSansExtraCondensedSemiBold-bold.fntdata"/><Relationship Id="rId27" Type="http://schemas.openxmlformats.org/officeDocument/2006/relationships/font" Target="fonts/FiraSansExtraCondensed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FiraSansExtraCondensed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SLIDES_API195167358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SLIDES_API195167358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3cc0f9f9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3cc0f9f9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3cc0f9f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3cc0f9f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1b9ea4f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1b9ea4f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61b9ea4f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61b9ea4f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3cc0f9f9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3cc0f9f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3cc0f9f9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3cc0f9f9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3cc0f9f9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3cc0f9f9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42ec431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42ec431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042690" y="1006727"/>
            <a:ext cx="4390800" cy="27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042727" y="3703863"/>
            <a:ext cx="4390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5"/>
          <p:cNvGrpSpPr/>
          <p:nvPr/>
        </p:nvGrpSpPr>
        <p:grpSpPr>
          <a:xfrm>
            <a:off x="402943" y="519156"/>
            <a:ext cx="3352405" cy="4105180"/>
            <a:chOff x="3225950" y="760125"/>
            <a:chExt cx="1319325" cy="1699375"/>
          </a:xfrm>
        </p:grpSpPr>
        <p:sp>
          <p:nvSpPr>
            <p:cNvPr id="47" name="Google Shape;47;p15"/>
            <p:cNvSpPr/>
            <p:nvPr/>
          </p:nvSpPr>
          <p:spPr>
            <a:xfrm>
              <a:off x="3695575" y="760125"/>
              <a:ext cx="849700" cy="849700"/>
            </a:xfrm>
            <a:custGeom>
              <a:rect b="b" l="l" r="r" t="t"/>
              <a:pathLst>
                <a:path extrusionOk="0" h="33988" w="33988">
                  <a:moveTo>
                    <a:pt x="6734" y="1"/>
                  </a:moveTo>
                  <a:cubicBezTo>
                    <a:pt x="3013" y="1"/>
                    <a:pt x="1" y="3014"/>
                    <a:pt x="1" y="6734"/>
                  </a:cubicBezTo>
                  <a:lnTo>
                    <a:pt x="1" y="6734"/>
                  </a:lnTo>
                  <a:lnTo>
                    <a:pt x="1" y="33988"/>
                  </a:lnTo>
                  <a:lnTo>
                    <a:pt x="27254" y="33988"/>
                  </a:lnTo>
                  <a:cubicBezTo>
                    <a:pt x="30952" y="33988"/>
                    <a:pt x="33987" y="30975"/>
                    <a:pt x="33987" y="27254"/>
                  </a:cubicBezTo>
                  <a:lnTo>
                    <a:pt x="33987" y="27254"/>
                  </a:lnTo>
                  <a:lnTo>
                    <a:pt x="33987" y="7305"/>
                  </a:lnTo>
                  <a:cubicBezTo>
                    <a:pt x="33987" y="3288"/>
                    <a:pt x="30701" y="1"/>
                    <a:pt x="26683" y="1"/>
                  </a:cubicBezTo>
                  <a:lnTo>
                    <a:pt x="2668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4068775" y="760125"/>
              <a:ext cx="476500" cy="476500"/>
            </a:xfrm>
            <a:custGeom>
              <a:rect b="b" l="l" r="r" t="t"/>
              <a:pathLst>
                <a:path extrusionOk="0" h="19060" w="19060">
                  <a:moveTo>
                    <a:pt x="0" y="1"/>
                  </a:moveTo>
                  <a:lnTo>
                    <a:pt x="19059" y="19060"/>
                  </a:lnTo>
                  <a:lnTo>
                    <a:pt x="19059" y="7305"/>
                  </a:lnTo>
                  <a:cubicBezTo>
                    <a:pt x="19059" y="3288"/>
                    <a:pt x="15773" y="1"/>
                    <a:pt x="11755" y="1"/>
                  </a:cubicBezTo>
                  <a:lnTo>
                    <a:pt x="117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3228800" y="760125"/>
              <a:ext cx="93025" cy="93625"/>
            </a:xfrm>
            <a:custGeom>
              <a:rect b="b" l="l" r="r" t="t"/>
              <a:pathLst>
                <a:path extrusionOk="0" h="3745" w="3721">
                  <a:moveTo>
                    <a:pt x="0" y="1"/>
                  </a:moveTo>
                  <a:lnTo>
                    <a:pt x="0" y="3744"/>
                  </a:lnTo>
                  <a:lnTo>
                    <a:pt x="37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228800" y="760125"/>
              <a:ext cx="466800" cy="849700"/>
            </a:xfrm>
            <a:custGeom>
              <a:rect b="b" l="l" r="r" t="t"/>
              <a:pathLst>
                <a:path extrusionOk="0" h="33988" w="18672">
                  <a:moveTo>
                    <a:pt x="3721" y="1"/>
                  </a:moveTo>
                  <a:lnTo>
                    <a:pt x="0" y="3744"/>
                  </a:lnTo>
                  <a:lnTo>
                    <a:pt x="0" y="33988"/>
                  </a:lnTo>
                  <a:lnTo>
                    <a:pt x="18672" y="33988"/>
                  </a:lnTo>
                  <a:lnTo>
                    <a:pt x="18672" y="8332"/>
                  </a:lnTo>
                  <a:cubicBezTo>
                    <a:pt x="18672" y="3744"/>
                    <a:pt x="14928" y="1"/>
                    <a:pt x="10340" y="1"/>
                  </a:cubicBezTo>
                  <a:lnTo>
                    <a:pt x="1034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228800" y="1609800"/>
              <a:ext cx="466800" cy="849700"/>
            </a:xfrm>
            <a:custGeom>
              <a:rect b="b" l="l" r="r" t="t"/>
              <a:pathLst>
                <a:path extrusionOk="0" h="33988" w="18672">
                  <a:moveTo>
                    <a:pt x="0" y="1"/>
                  </a:moveTo>
                  <a:lnTo>
                    <a:pt x="0" y="33987"/>
                  </a:lnTo>
                  <a:lnTo>
                    <a:pt x="11801" y="33987"/>
                  </a:lnTo>
                  <a:cubicBezTo>
                    <a:pt x="15590" y="33987"/>
                    <a:pt x="18672" y="30929"/>
                    <a:pt x="18672" y="27140"/>
                  </a:cubicBezTo>
                  <a:lnTo>
                    <a:pt x="18672" y="27140"/>
                  </a:lnTo>
                  <a:lnTo>
                    <a:pt x="186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228800" y="2366450"/>
              <a:ext cx="93025" cy="93050"/>
            </a:xfrm>
            <a:custGeom>
              <a:rect b="b" l="l" r="r" t="t"/>
              <a:pathLst>
                <a:path extrusionOk="0" h="3722" w="3721">
                  <a:moveTo>
                    <a:pt x="0" y="3721"/>
                  </a:moveTo>
                  <a:lnTo>
                    <a:pt x="3721" y="37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3695575" y="1609800"/>
              <a:ext cx="849700" cy="849700"/>
            </a:xfrm>
            <a:custGeom>
              <a:rect b="b" l="l" r="r" t="t"/>
              <a:pathLst>
                <a:path extrusionOk="0" h="33988" w="33988">
                  <a:moveTo>
                    <a:pt x="1" y="1"/>
                  </a:moveTo>
                  <a:lnTo>
                    <a:pt x="1" y="27300"/>
                  </a:lnTo>
                  <a:cubicBezTo>
                    <a:pt x="1" y="30997"/>
                    <a:pt x="2991" y="33987"/>
                    <a:pt x="6688" y="33987"/>
                  </a:cubicBezTo>
                  <a:lnTo>
                    <a:pt x="6688" y="33987"/>
                  </a:lnTo>
                  <a:lnTo>
                    <a:pt x="26683" y="33987"/>
                  </a:lnTo>
                  <a:cubicBezTo>
                    <a:pt x="30701" y="33987"/>
                    <a:pt x="33987" y="30723"/>
                    <a:pt x="33987" y="26683"/>
                  </a:cubicBezTo>
                  <a:lnTo>
                    <a:pt x="33987" y="26683"/>
                  </a:lnTo>
                  <a:lnTo>
                    <a:pt x="33987" y="6711"/>
                  </a:lnTo>
                  <a:cubicBezTo>
                    <a:pt x="33987" y="3014"/>
                    <a:pt x="30974" y="1"/>
                    <a:pt x="27277" y="1"/>
                  </a:cubicBezTo>
                  <a:lnTo>
                    <a:pt x="2727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068775" y="1983575"/>
              <a:ext cx="476500" cy="475925"/>
            </a:xfrm>
            <a:custGeom>
              <a:rect b="b" l="l" r="r" t="t"/>
              <a:pathLst>
                <a:path extrusionOk="0" h="19037" w="19060">
                  <a:moveTo>
                    <a:pt x="0" y="19036"/>
                  </a:moveTo>
                  <a:lnTo>
                    <a:pt x="11755" y="19036"/>
                  </a:lnTo>
                  <a:cubicBezTo>
                    <a:pt x="15773" y="19036"/>
                    <a:pt x="19059" y="15772"/>
                    <a:pt x="19059" y="11732"/>
                  </a:cubicBezTo>
                  <a:lnTo>
                    <a:pt x="19059" y="11732"/>
                  </a:lnTo>
                  <a:lnTo>
                    <a:pt x="190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3228800" y="913050"/>
              <a:ext cx="1163550" cy="1394100"/>
            </a:xfrm>
            <a:custGeom>
              <a:rect b="b" l="l" r="r" t="t"/>
              <a:pathLst>
                <a:path extrusionOk="0" h="55764" w="46542">
                  <a:moveTo>
                    <a:pt x="12783" y="2443"/>
                  </a:moveTo>
                  <a:lnTo>
                    <a:pt x="0" y="15203"/>
                  </a:lnTo>
                  <a:lnTo>
                    <a:pt x="0" y="40539"/>
                  </a:lnTo>
                  <a:lnTo>
                    <a:pt x="12783" y="53321"/>
                  </a:lnTo>
                  <a:cubicBezTo>
                    <a:pt x="14403" y="54941"/>
                    <a:pt x="16526" y="55763"/>
                    <a:pt x="18672" y="55763"/>
                  </a:cubicBezTo>
                  <a:lnTo>
                    <a:pt x="18672" y="55763"/>
                  </a:lnTo>
                  <a:cubicBezTo>
                    <a:pt x="20794" y="55763"/>
                    <a:pt x="22940" y="54941"/>
                    <a:pt x="24560" y="53321"/>
                  </a:cubicBezTo>
                  <a:lnTo>
                    <a:pt x="24560" y="53321"/>
                  </a:lnTo>
                  <a:lnTo>
                    <a:pt x="44099" y="33759"/>
                  </a:lnTo>
                  <a:cubicBezTo>
                    <a:pt x="45720" y="32139"/>
                    <a:pt x="46541" y="30016"/>
                    <a:pt x="46541" y="27871"/>
                  </a:cubicBezTo>
                  <a:lnTo>
                    <a:pt x="46541" y="27871"/>
                  </a:lnTo>
                  <a:cubicBezTo>
                    <a:pt x="46541" y="25748"/>
                    <a:pt x="45720" y="23602"/>
                    <a:pt x="44099" y="21982"/>
                  </a:cubicBezTo>
                  <a:lnTo>
                    <a:pt x="44099" y="21982"/>
                  </a:lnTo>
                  <a:lnTo>
                    <a:pt x="24560" y="2443"/>
                  </a:lnTo>
                  <a:cubicBezTo>
                    <a:pt x="22940" y="823"/>
                    <a:pt x="20794" y="1"/>
                    <a:pt x="18672" y="1"/>
                  </a:cubicBezTo>
                  <a:lnTo>
                    <a:pt x="18672" y="1"/>
                  </a:lnTo>
                  <a:cubicBezTo>
                    <a:pt x="16526" y="1"/>
                    <a:pt x="14403" y="823"/>
                    <a:pt x="12783" y="2443"/>
                  </a:cubicBezTo>
                  <a:close/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3695575" y="913050"/>
              <a:ext cx="696775" cy="696775"/>
            </a:xfrm>
            <a:custGeom>
              <a:rect b="b" l="l" r="r" t="t"/>
              <a:pathLst>
                <a:path extrusionOk="0" h="27871" w="27871">
                  <a:moveTo>
                    <a:pt x="1" y="27871"/>
                  </a:moveTo>
                  <a:lnTo>
                    <a:pt x="27870" y="27871"/>
                  </a:lnTo>
                  <a:cubicBezTo>
                    <a:pt x="27870" y="25748"/>
                    <a:pt x="27049" y="23602"/>
                    <a:pt x="25428" y="21982"/>
                  </a:cubicBezTo>
                  <a:lnTo>
                    <a:pt x="25428" y="21982"/>
                  </a:lnTo>
                  <a:lnTo>
                    <a:pt x="5889" y="2443"/>
                  </a:lnTo>
                  <a:cubicBezTo>
                    <a:pt x="4269" y="823"/>
                    <a:pt x="2123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3228800" y="913050"/>
              <a:ext cx="466800" cy="696775"/>
            </a:xfrm>
            <a:custGeom>
              <a:rect b="b" l="l" r="r" t="t"/>
              <a:pathLst>
                <a:path extrusionOk="0" h="27871" w="18672">
                  <a:moveTo>
                    <a:pt x="12783" y="2443"/>
                  </a:moveTo>
                  <a:lnTo>
                    <a:pt x="0" y="15203"/>
                  </a:lnTo>
                  <a:lnTo>
                    <a:pt x="0" y="27871"/>
                  </a:lnTo>
                  <a:lnTo>
                    <a:pt x="18672" y="27871"/>
                  </a:lnTo>
                  <a:lnTo>
                    <a:pt x="18672" y="1"/>
                  </a:lnTo>
                  <a:cubicBezTo>
                    <a:pt x="16526" y="1"/>
                    <a:pt x="14403" y="823"/>
                    <a:pt x="12783" y="244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695575" y="1609800"/>
              <a:ext cx="696775" cy="697350"/>
            </a:xfrm>
            <a:custGeom>
              <a:rect b="b" l="l" r="r" t="t"/>
              <a:pathLst>
                <a:path extrusionOk="0" h="27894" w="27871">
                  <a:moveTo>
                    <a:pt x="1" y="1"/>
                  </a:moveTo>
                  <a:lnTo>
                    <a:pt x="1" y="27893"/>
                  </a:lnTo>
                  <a:cubicBezTo>
                    <a:pt x="2123" y="27893"/>
                    <a:pt x="4269" y="27071"/>
                    <a:pt x="5889" y="25451"/>
                  </a:cubicBezTo>
                  <a:lnTo>
                    <a:pt x="5889" y="25451"/>
                  </a:lnTo>
                  <a:lnTo>
                    <a:pt x="25428" y="5889"/>
                  </a:lnTo>
                  <a:cubicBezTo>
                    <a:pt x="27049" y="4269"/>
                    <a:pt x="27870" y="2146"/>
                    <a:pt x="27870" y="1"/>
                  </a:cubicBezTo>
                  <a:lnTo>
                    <a:pt x="278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228800" y="1609800"/>
              <a:ext cx="466800" cy="697350"/>
            </a:xfrm>
            <a:custGeom>
              <a:rect b="b" l="l" r="r" t="t"/>
              <a:pathLst>
                <a:path extrusionOk="0" h="27894" w="18672">
                  <a:moveTo>
                    <a:pt x="0" y="1"/>
                  </a:moveTo>
                  <a:lnTo>
                    <a:pt x="0" y="12669"/>
                  </a:lnTo>
                  <a:lnTo>
                    <a:pt x="12783" y="25451"/>
                  </a:lnTo>
                  <a:cubicBezTo>
                    <a:pt x="14403" y="27071"/>
                    <a:pt x="16526" y="27893"/>
                    <a:pt x="18672" y="27893"/>
                  </a:cubicBezTo>
                  <a:lnTo>
                    <a:pt x="18672" y="27893"/>
                  </a:lnTo>
                  <a:lnTo>
                    <a:pt x="186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225950" y="1585275"/>
              <a:ext cx="2875" cy="49650"/>
            </a:xfrm>
            <a:custGeom>
              <a:rect b="b" l="l" r="r" t="t"/>
              <a:pathLst>
                <a:path extrusionOk="0" h="1986" w="115">
                  <a:moveTo>
                    <a:pt x="114" y="1986"/>
                  </a:moveTo>
                  <a:lnTo>
                    <a:pt x="114" y="0"/>
                  </a:lnTo>
                  <a:cubicBezTo>
                    <a:pt x="0" y="662"/>
                    <a:pt x="0" y="1324"/>
                    <a:pt x="114" y="1986"/>
                  </a:cubicBezTo>
                  <a:close/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228800" y="1141325"/>
              <a:ext cx="948975" cy="951250"/>
            </a:xfrm>
            <a:custGeom>
              <a:rect b="b" l="l" r="r" t="t"/>
              <a:pathLst>
                <a:path extrusionOk="0" h="38050" w="37959">
                  <a:moveTo>
                    <a:pt x="14700" y="1621"/>
                  </a:moveTo>
                  <a:lnTo>
                    <a:pt x="1553" y="14791"/>
                  </a:lnTo>
                  <a:cubicBezTo>
                    <a:pt x="708" y="15613"/>
                    <a:pt x="183" y="16662"/>
                    <a:pt x="0" y="17758"/>
                  </a:cubicBezTo>
                  <a:lnTo>
                    <a:pt x="0" y="17758"/>
                  </a:lnTo>
                  <a:lnTo>
                    <a:pt x="0" y="19744"/>
                  </a:lnTo>
                  <a:cubicBezTo>
                    <a:pt x="183" y="20839"/>
                    <a:pt x="708" y="21867"/>
                    <a:pt x="1553" y="22711"/>
                  </a:cubicBezTo>
                  <a:lnTo>
                    <a:pt x="1553" y="22711"/>
                  </a:lnTo>
                  <a:lnTo>
                    <a:pt x="14700" y="35859"/>
                  </a:lnTo>
                  <a:cubicBezTo>
                    <a:pt x="16868" y="38050"/>
                    <a:pt x="20452" y="38050"/>
                    <a:pt x="22620" y="35859"/>
                  </a:cubicBezTo>
                  <a:lnTo>
                    <a:pt x="22620" y="35859"/>
                  </a:lnTo>
                  <a:lnTo>
                    <a:pt x="35791" y="22711"/>
                  </a:lnTo>
                  <a:cubicBezTo>
                    <a:pt x="37959" y="20520"/>
                    <a:pt x="37959" y="16959"/>
                    <a:pt x="35791" y="14791"/>
                  </a:cubicBezTo>
                  <a:lnTo>
                    <a:pt x="35791" y="14791"/>
                  </a:lnTo>
                  <a:lnTo>
                    <a:pt x="22620" y="1621"/>
                  </a:lnTo>
                  <a:cubicBezTo>
                    <a:pt x="21525" y="548"/>
                    <a:pt x="20087" y="0"/>
                    <a:pt x="18672" y="0"/>
                  </a:cubicBezTo>
                  <a:lnTo>
                    <a:pt x="18672" y="0"/>
                  </a:lnTo>
                  <a:cubicBezTo>
                    <a:pt x="17234" y="0"/>
                    <a:pt x="15796" y="548"/>
                    <a:pt x="14700" y="162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228800" y="1010650"/>
              <a:ext cx="467375" cy="600325"/>
            </a:xfrm>
            <a:custGeom>
              <a:rect b="b" l="l" r="r" t="t"/>
              <a:pathLst>
                <a:path extrusionOk="0" h="24013" w="18695">
                  <a:moveTo>
                    <a:pt x="0" y="18260"/>
                  </a:moveTo>
                  <a:cubicBezTo>
                    <a:pt x="3424" y="21798"/>
                    <a:pt x="8218" y="24012"/>
                    <a:pt x="13536" y="24012"/>
                  </a:cubicBezTo>
                  <a:lnTo>
                    <a:pt x="13536" y="24012"/>
                  </a:lnTo>
                  <a:lnTo>
                    <a:pt x="18694" y="24012"/>
                  </a:lnTo>
                  <a:lnTo>
                    <a:pt x="18694" y="18854"/>
                  </a:lnTo>
                  <a:cubicBezTo>
                    <a:pt x="18694" y="8491"/>
                    <a:pt x="10340" y="9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228800" y="1609800"/>
              <a:ext cx="467375" cy="600325"/>
            </a:xfrm>
            <a:custGeom>
              <a:rect b="b" l="l" r="r" t="t"/>
              <a:pathLst>
                <a:path extrusionOk="0" h="24013" w="18695">
                  <a:moveTo>
                    <a:pt x="13536" y="1"/>
                  </a:moveTo>
                  <a:cubicBezTo>
                    <a:pt x="8218" y="1"/>
                    <a:pt x="3424" y="2215"/>
                    <a:pt x="0" y="5753"/>
                  </a:cubicBezTo>
                  <a:lnTo>
                    <a:pt x="0" y="5753"/>
                  </a:lnTo>
                  <a:lnTo>
                    <a:pt x="0" y="24013"/>
                  </a:lnTo>
                  <a:cubicBezTo>
                    <a:pt x="10340" y="23944"/>
                    <a:pt x="18694" y="15522"/>
                    <a:pt x="18694" y="5159"/>
                  </a:cubicBezTo>
                  <a:lnTo>
                    <a:pt x="18694" y="5159"/>
                  </a:lnTo>
                  <a:lnTo>
                    <a:pt x="186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695575" y="1010650"/>
              <a:ext cx="599750" cy="600325"/>
            </a:xfrm>
            <a:custGeom>
              <a:rect b="b" l="l" r="r" t="t"/>
              <a:pathLst>
                <a:path extrusionOk="0" h="24013" w="23990">
                  <a:moveTo>
                    <a:pt x="1" y="18854"/>
                  </a:moveTo>
                  <a:lnTo>
                    <a:pt x="1" y="24012"/>
                  </a:lnTo>
                  <a:lnTo>
                    <a:pt x="5159" y="24012"/>
                  </a:lnTo>
                  <a:cubicBezTo>
                    <a:pt x="15567" y="24012"/>
                    <a:pt x="23990" y="15567"/>
                    <a:pt x="23990" y="5159"/>
                  </a:cubicBezTo>
                  <a:lnTo>
                    <a:pt x="23990" y="5159"/>
                  </a:lnTo>
                  <a:cubicBezTo>
                    <a:pt x="23990" y="2305"/>
                    <a:pt x="21685" y="0"/>
                    <a:pt x="18831" y="0"/>
                  </a:cubicBezTo>
                  <a:lnTo>
                    <a:pt x="18831" y="0"/>
                  </a:lnTo>
                  <a:cubicBezTo>
                    <a:pt x="8423" y="0"/>
                    <a:pt x="1" y="8445"/>
                    <a:pt x="1" y="188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95575" y="1609800"/>
              <a:ext cx="599750" cy="600325"/>
            </a:xfrm>
            <a:custGeom>
              <a:rect b="b" l="l" r="r" t="t"/>
              <a:pathLst>
                <a:path extrusionOk="0" h="24013" w="23990">
                  <a:moveTo>
                    <a:pt x="1" y="1"/>
                  </a:moveTo>
                  <a:lnTo>
                    <a:pt x="1" y="5159"/>
                  </a:lnTo>
                  <a:cubicBezTo>
                    <a:pt x="1" y="15567"/>
                    <a:pt x="8423" y="24013"/>
                    <a:pt x="18831" y="24013"/>
                  </a:cubicBezTo>
                  <a:lnTo>
                    <a:pt x="18831" y="24013"/>
                  </a:lnTo>
                  <a:cubicBezTo>
                    <a:pt x="21685" y="24013"/>
                    <a:pt x="23990" y="21707"/>
                    <a:pt x="23990" y="18854"/>
                  </a:cubicBezTo>
                  <a:lnTo>
                    <a:pt x="23990" y="18854"/>
                  </a:lnTo>
                  <a:cubicBezTo>
                    <a:pt x="23990" y="8446"/>
                    <a:pt x="15567" y="1"/>
                    <a:pt x="5159" y="1"/>
                  </a:cubicBezTo>
                  <a:lnTo>
                    <a:pt x="51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388575" y="1311925"/>
              <a:ext cx="613450" cy="604900"/>
            </a:xfrm>
            <a:custGeom>
              <a:rect b="b" l="l" r="r" t="t"/>
              <a:pathLst>
                <a:path extrusionOk="0" h="24196" w="24538">
                  <a:moveTo>
                    <a:pt x="9747" y="1028"/>
                  </a:moveTo>
                  <a:lnTo>
                    <a:pt x="1370" y="9405"/>
                  </a:lnTo>
                  <a:cubicBezTo>
                    <a:pt x="1" y="10797"/>
                    <a:pt x="1" y="13057"/>
                    <a:pt x="1370" y="14449"/>
                  </a:cubicBezTo>
                  <a:lnTo>
                    <a:pt x="1370" y="14449"/>
                  </a:lnTo>
                  <a:lnTo>
                    <a:pt x="9747" y="22803"/>
                  </a:lnTo>
                  <a:cubicBezTo>
                    <a:pt x="11139" y="24196"/>
                    <a:pt x="13399" y="24196"/>
                    <a:pt x="14791" y="22803"/>
                  </a:cubicBezTo>
                  <a:lnTo>
                    <a:pt x="14791" y="22803"/>
                  </a:lnTo>
                  <a:lnTo>
                    <a:pt x="23168" y="14449"/>
                  </a:lnTo>
                  <a:cubicBezTo>
                    <a:pt x="24538" y="13057"/>
                    <a:pt x="24538" y="10797"/>
                    <a:pt x="23168" y="9405"/>
                  </a:cubicBezTo>
                  <a:lnTo>
                    <a:pt x="23168" y="9405"/>
                  </a:lnTo>
                  <a:lnTo>
                    <a:pt x="14791" y="1028"/>
                  </a:lnTo>
                  <a:cubicBezTo>
                    <a:pt x="14107" y="343"/>
                    <a:pt x="13194" y="1"/>
                    <a:pt x="12281" y="1"/>
                  </a:cubicBezTo>
                  <a:lnTo>
                    <a:pt x="12281" y="1"/>
                  </a:lnTo>
                  <a:cubicBezTo>
                    <a:pt x="11368" y="1"/>
                    <a:pt x="10455" y="343"/>
                    <a:pt x="9747" y="1028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5"/>
          <p:cNvSpPr txBox="1"/>
          <p:nvPr/>
        </p:nvSpPr>
        <p:spPr>
          <a:xfrm>
            <a:off x="4489900" y="2371638"/>
            <a:ext cx="40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Sustainable Development Goals</a:t>
            </a:r>
            <a:endParaRPr b="1"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4100"/>
            <a:ext cx="31813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84725"/>
            <a:ext cx="74485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75" y="1548625"/>
            <a:ext cx="32766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139175"/>
            <a:ext cx="7448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806938"/>
            <a:ext cx="47910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775" y="3397500"/>
            <a:ext cx="6871626" cy="5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0" y="0"/>
            <a:ext cx="764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Datasets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499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000502" cy="28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27500"/>
            <a:ext cx="4000502" cy="23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and Empowerment</a:t>
            </a:r>
            <a:endParaRPr/>
          </a:p>
        </p:txBody>
      </p:sp>
      <p:grpSp>
        <p:nvGrpSpPr>
          <p:cNvPr id="80" name="Google Shape;80;p17"/>
          <p:cNvGrpSpPr/>
          <p:nvPr/>
        </p:nvGrpSpPr>
        <p:grpSpPr>
          <a:xfrm>
            <a:off x="1204212" y="1279850"/>
            <a:ext cx="3101018" cy="3235675"/>
            <a:chOff x="1204200" y="1279850"/>
            <a:chExt cx="1883400" cy="3235675"/>
          </a:xfrm>
        </p:grpSpPr>
        <p:sp>
          <p:nvSpPr>
            <p:cNvPr id="81" name="Google Shape;81;p17"/>
            <p:cNvSpPr/>
            <p:nvPr/>
          </p:nvSpPr>
          <p:spPr>
            <a:xfrm>
              <a:off x="1204200" y="1770825"/>
              <a:ext cx="1883400" cy="2744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705400" y="3406925"/>
              <a:ext cx="881100" cy="8811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1646900" y="1279850"/>
              <a:ext cx="998100" cy="9981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1743500" y="1376450"/>
              <a:ext cx="804900" cy="804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1794050" y="3493925"/>
              <a:ext cx="707100" cy="707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7"/>
          <p:cNvGrpSpPr/>
          <p:nvPr/>
        </p:nvGrpSpPr>
        <p:grpSpPr>
          <a:xfrm>
            <a:off x="4939869" y="1279850"/>
            <a:ext cx="3000068" cy="3235675"/>
            <a:chOff x="6056350" y="1279850"/>
            <a:chExt cx="1883400" cy="3235675"/>
          </a:xfrm>
        </p:grpSpPr>
        <p:grpSp>
          <p:nvGrpSpPr>
            <p:cNvPr id="87" name="Google Shape;87;p17"/>
            <p:cNvGrpSpPr/>
            <p:nvPr/>
          </p:nvGrpSpPr>
          <p:grpSpPr>
            <a:xfrm>
              <a:off x="6056350" y="1279850"/>
              <a:ext cx="1883400" cy="3235675"/>
              <a:chOff x="6056350" y="1279850"/>
              <a:chExt cx="1883400" cy="3235675"/>
            </a:xfrm>
          </p:grpSpPr>
          <p:sp>
            <p:nvSpPr>
              <p:cNvPr id="88" name="Google Shape;88;p17"/>
              <p:cNvSpPr/>
              <p:nvPr/>
            </p:nvSpPr>
            <p:spPr>
              <a:xfrm>
                <a:off x="6056350" y="1770825"/>
                <a:ext cx="1883400" cy="2744700"/>
              </a:xfrm>
              <a:prstGeom prst="roundRect">
                <a:avLst>
                  <a:gd fmla="val 16667" name="adj"/>
                </a:avLst>
              </a:prstGeom>
              <a:solidFill>
                <a:srgbClr val="EB9479">
                  <a:alpha val="4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6499000" y="1279850"/>
                <a:ext cx="998100" cy="9981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6595600" y="1376450"/>
                <a:ext cx="804900" cy="804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6557500" y="3406925"/>
                <a:ext cx="881100" cy="8811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" name="Google Shape;92;p17"/>
            <p:cNvSpPr/>
            <p:nvPr/>
          </p:nvSpPr>
          <p:spPr>
            <a:xfrm>
              <a:off x="6642850" y="3493950"/>
              <a:ext cx="707100" cy="7071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7"/>
          <p:cNvSpPr txBox="1"/>
          <p:nvPr/>
        </p:nvSpPr>
        <p:spPr>
          <a:xfrm>
            <a:off x="2200588" y="1533150"/>
            <a:ext cx="122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Question </a:t>
            </a:r>
            <a:endParaRPr b="1"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839725" y="1533150"/>
            <a:ext cx="142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</a:t>
            </a:r>
            <a:endParaRPr b="1"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703200" y="2443950"/>
            <a:ext cx="2216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How does education impact the fertility rates and life expectancy of </a:t>
            </a:r>
            <a:r>
              <a:rPr b="1"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women</a:t>
            </a:r>
            <a:r>
              <a:rPr b="1"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939875" y="2328450"/>
            <a:ext cx="346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Explore whether regions with higher education level for women experience</a:t>
            </a:r>
            <a:endParaRPr b="1"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lower fertility rates and increased life expectancy</a:t>
            </a:r>
            <a:endParaRPr b="1"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Indicators</a:t>
            </a:r>
            <a:endParaRPr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679663" y="1306025"/>
            <a:ext cx="5339286" cy="854700"/>
            <a:chOff x="679688" y="1306025"/>
            <a:chExt cx="3668100" cy="854700"/>
          </a:xfrm>
        </p:grpSpPr>
        <p:sp>
          <p:nvSpPr>
            <p:cNvPr id="103" name="Google Shape;103;p18"/>
            <p:cNvSpPr/>
            <p:nvPr/>
          </p:nvSpPr>
          <p:spPr>
            <a:xfrm>
              <a:off x="679688" y="1306025"/>
              <a:ext cx="3668100" cy="854700"/>
            </a:xfrm>
            <a:prstGeom prst="parallelogram">
              <a:avLst>
                <a:gd fmla="val 25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679692" y="1306025"/>
              <a:ext cx="1222800" cy="8547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8"/>
          <p:cNvGrpSpPr/>
          <p:nvPr/>
        </p:nvGrpSpPr>
        <p:grpSpPr>
          <a:xfrm>
            <a:off x="1836345" y="2450825"/>
            <a:ext cx="5115177" cy="854700"/>
            <a:chOff x="2737942" y="2450825"/>
            <a:chExt cx="3668108" cy="854700"/>
          </a:xfrm>
        </p:grpSpPr>
        <p:sp>
          <p:nvSpPr>
            <p:cNvPr id="106" name="Google Shape;106;p18"/>
            <p:cNvSpPr/>
            <p:nvPr/>
          </p:nvSpPr>
          <p:spPr>
            <a:xfrm>
              <a:off x="2737950" y="2450825"/>
              <a:ext cx="3668100" cy="854700"/>
            </a:xfrm>
            <a:prstGeom prst="parallelogram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2737942" y="2450825"/>
              <a:ext cx="1222800" cy="854700"/>
            </a:xfrm>
            <a:prstGeom prst="parallelogram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8"/>
          <p:cNvGrpSpPr/>
          <p:nvPr/>
        </p:nvGrpSpPr>
        <p:grpSpPr>
          <a:xfrm>
            <a:off x="3200115" y="3595625"/>
            <a:ext cx="5339286" cy="854700"/>
            <a:chOff x="4796213" y="3595625"/>
            <a:chExt cx="3668100" cy="854700"/>
          </a:xfrm>
        </p:grpSpPr>
        <p:sp>
          <p:nvSpPr>
            <p:cNvPr id="109" name="Google Shape;109;p18"/>
            <p:cNvSpPr/>
            <p:nvPr/>
          </p:nvSpPr>
          <p:spPr>
            <a:xfrm>
              <a:off x="4796213" y="3595625"/>
              <a:ext cx="3668100" cy="854700"/>
            </a:xfrm>
            <a:prstGeom prst="parallelogram">
              <a:avLst>
                <a:gd fmla="val 25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</a:t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4796217" y="3595625"/>
              <a:ext cx="1222800" cy="854700"/>
            </a:xfrm>
            <a:prstGeom prst="parallelogram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1" name="Google Shape;111;p18"/>
          <p:cNvCxnSpPr>
            <a:stCxn id="103" idx="2"/>
            <a:endCxn id="106" idx="2"/>
          </p:cNvCxnSpPr>
          <p:nvPr/>
        </p:nvCxnSpPr>
        <p:spPr>
          <a:xfrm>
            <a:off x="5912112" y="1733375"/>
            <a:ext cx="932700" cy="1144800"/>
          </a:xfrm>
          <a:prstGeom prst="bentConnector3">
            <a:avLst>
              <a:gd fmla="val 136972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107" idx="5"/>
            <a:endCxn id="110" idx="5"/>
          </p:cNvCxnSpPr>
          <p:nvPr/>
        </p:nvCxnSpPr>
        <p:spPr>
          <a:xfrm>
            <a:off x="1943183" y="2878175"/>
            <a:ext cx="1363800" cy="1144800"/>
          </a:xfrm>
          <a:prstGeom prst="bentConnector3">
            <a:avLst>
              <a:gd fmla="val -25294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 txBox="1"/>
          <p:nvPr/>
        </p:nvSpPr>
        <p:spPr>
          <a:xfrm>
            <a:off x="2349075" y="1510775"/>
            <a:ext cx="350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Fertility rate (births per woman)</a:t>
            </a:r>
            <a:endParaRPr b="1" sz="1600"/>
          </a:p>
        </p:txBody>
      </p:sp>
      <p:sp>
        <p:nvSpPr>
          <p:cNvPr id="114" name="Google Shape;114;p18"/>
          <p:cNvSpPr txBox="1"/>
          <p:nvPr/>
        </p:nvSpPr>
        <p:spPr>
          <a:xfrm>
            <a:off x="5034325" y="3814475"/>
            <a:ext cx="350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Literacy Rate %-Female  (15yrs+)</a:t>
            </a:r>
            <a:endParaRPr b="1" sz="1600"/>
          </a:p>
        </p:txBody>
      </p:sp>
      <p:sp>
        <p:nvSpPr>
          <p:cNvPr id="115" name="Google Shape;115;p18"/>
          <p:cNvSpPr txBox="1"/>
          <p:nvPr/>
        </p:nvSpPr>
        <p:spPr>
          <a:xfrm>
            <a:off x="3489863" y="2678075"/>
            <a:ext cx="47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</a:t>
            </a:r>
            <a:r>
              <a:rPr b="1" lang="en" sz="1800"/>
              <a:t>ife </a:t>
            </a:r>
            <a:r>
              <a:rPr b="1" lang="en" sz="1700"/>
              <a:t>Expectancy at birth (years)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58875" y="2287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process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 rot="5400000">
            <a:off x="625883" y="1531500"/>
            <a:ext cx="2630700" cy="2630700"/>
          </a:xfrm>
          <a:prstGeom prst="chord">
            <a:avLst>
              <a:gd fmla="val 5403629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rot="-5400000">
            <a:off x="3256583" y="1531575"/>
            <a:ext cx="2630700" cy="2630700"/>
          </a:xfrm>
          <a:prstGeom prst="chord">
            <a:avLst>
              <a:gd fmla="val 5403629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 rot="5400000">
            <a:off x="5887417" y="1531500"/>
            <a:ext cx="2630700" cy="2630700"/>
          </a:xfrm>
          <a:prstGeom prst="chord">
            <a:avLst>
              <a:gd fmla="val 5403629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513" y="1738500"/>
            <a:ext cx="895413" cy="98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500" y="2898200"/>
            <a:ext cx="1257000" cy="10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7100" y="1633435"/>
            <a:ext cx="1191350" cy="11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 Elements Infographics by Slidesgo">
  <a:themeElements>
    <a:clrScheme name="Simple Light">
      <a:dk1>
        <a:srgbClr val="000000"/>
      </a:dk1>
      <a:lt1>
        <a:srgbClr val="FFFFFF"/>
      </a:lt1>
      <a:dk2>
        <a:srgbClr val="EB9479"/>
      </a:dk2>
      <a:lt2>
        <a:srgbClr val="E76D48"/>
      </a:lt2>
      <a:accent1>
        <a:srgbClr val="644162"/>
      </a:accent1>
      <a:accent2>
        <a:srgbClr val="A86CA5"/>
      </a:accent2>
      <a:accent3>
        <a:srgbClr val="79C2C1"/>
      </a:accent3>
      <a:accent4>
        <a:srgbClr val="B1E9E8"/>
      </a:accent4>
      <a:accent5>
        <a:srgbClr val="FAE8D5"/>
      </a:accent5>
      <a:accent6>
        <a:srgbClr val="FFCC97"/>
      </a:accent6>
      <a:hlink>
        <a:srgbClr val="2119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