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25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0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42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27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72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850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819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7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5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8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6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6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5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0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8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79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20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C6AA3F6-B936-3D4B-43D5-485069C42359}"/>
              </a:ext>
            </a:extLst>
          </p:cNvPr>
          <p:cNvSpPr txBox="1"/>
          <p:nvPr/>
        </p:nvSpPr>
        <p:spPr>
          <a:xfrm>
            <a:off x="824752" y="753034"/>
            <a:ext cx="96340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4000" dirty="0"/>
              <a:t>Actividad de evaluación.  Arte, Expresión y apreciación.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7BBA68B-062F-14C5-61DE-E1B1259C9ADE}"/>
              </a:ext>
            </a:extLst>
          </p:cNvPr>
          <p:cNvSpPr txBox="1"/>
          <p:nvPr/>
        </p:nvSpPr>
        <p:spPr>
          <a:xfrm>
            <a:off x="5187576" y="252207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s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0F1B4A1-91E2-4126-8091-ABC9A4ACA893}"/>
              </a:ext>
            </a:extLst>
          </p:cNvPr>
          <p:cNvSpPr txBox="1"/>
          <p:nvPr/>
        </p:nvSpPr>
        <p:spPr>
          <a:xfrm rot="10800000" flipV="1">
            <a:off x="878541" y="2538124"/>
            <a:ext cx="4560049" cy="2677656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s-US" sz="2400" dirty="0"/>
              <a:t>Integrantes:</a:t>
            </a:r>
          </a:p>
          <a:p>
            <a:pPr algn="l"/>
            <a:r>
              <a:rPr lang="es-US" sz="2400" dirty="0"/>
              <a:t>Guadalupe Sáenz García.</a:t>
            </a:r>
          </a:p>
          <a:p>
            <a:pPr algn="l"/>
            <a:r>
              <a:rPr lang="es-US" sz="2400" dirty="0"/>
              <a:t>Alondra Yasmin Hernández Salazar.</a:t>
            </a:r>
          </a:p>
          <a:p>
            <a:pPr algn="l"/>
            <a:r>
              <a:rPr lang="es-US" sz="2400" dirty="0"/>
              <a:t>Ángel Gabriel Pérez García.</a:t>
            </a:r>
          </a:p>
          <a:p>
            <a:pPr algn="l"/>
            <a:r>
              <a:rPr lang="es-US" sz="2400" dirty="0"/>
              <a:t>Materia:</a:t>
            </a:r>
          </a:p>
          <a:p>
            <a:pPr algn="l"/>
            <a:r>
              <a:rPr lang="es-US" sz="2400" dirty="0"/>
              <a:t>Filosofía</a:t>
            </a:r>
          </a:p>
          <a:p>
            <a:pPr algn="l"/>
            <a:r>
              <a:rPr lang="es-US" sz="2400" dirty="0"/>
              <a:t>Grupo 604 (6B Informática)</a:t>
            </a:r>
          </a:p>
        </p:txBody>
      </p:sp>
    </p:spTree>
    <p:extLst>
      <p:ext uri="{BB962C8B-B14F-4D97-AF65-F5344CB8AC3E}">
        <p14:creationId xmlns:p14="http://schemas.microsoft.com/office/powerpoint/2010/main" val="2209744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edificio, interior, tabla, foto&#10;&#10;Descripción generada automáticamente">
            <a:extLst>
              <a:ext uri="{FF2B5EF4-FFF2-40B4-BE49-F238E27FC236}">
                <a16:creationId xmlns:a16="http://schemas.microsoft.com/office/drawing/2014/main" id="{E1ED9C97-7A67-4B57-A84E-0AC8CBF7A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11" y="1092530"/>
            <a:ext cx="4667002" cy="3716976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AA9CDDA-99FF-4793-9556-CE69604A271A}"/>
              </a:ext>
            </a:extLst>
          </p:cNvPr>
          <p:cNvSpPr txBox="1"/>
          <p:nvPr/>
        </p:nvSpPr>
        <p:spPr>
          <a:xfrm>
            <a:off x="5602184" y="1092530"/>
            <a:ext cx="57150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dirty="0"/>
              <a:t>Representa la última comida que Jesús compartió con sus discípulos antes de ser crucificado, y los acontecimientos que llevaron a la crucifixión. Leonardo Da Vinci. 1495-1498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46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0BDB811-053D-4973-B9FD-C36E0DCE4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7" y="475011"/>
            <a:ext cx="5905500" cy="610738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6EC98AE-1669-4C26-B045-A84C7A18E2B5}"/>
              </a:ext>
            </a:extLst>
          </p:cNvPr>
          <p:cNvSpPr txBox="1"/>
          <p:nvPr/>
        </p:nvSpPr>
        <p:spPr>
          <a:xfrm>
            <a:off x="6587836" y="591234"/>
            <a:ext cx="516873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dirty="0"/>
              <a:t>Las Meninas es considerada la obra maestra de Diego Velázquez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33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madera, hecho de madera&#10;&#10;Descripción generada automáticamente">
            <a:extLst>
              <a:ext uri="{FF2B5EF4-FFF2-40B4-BE49-F238E27FC236}">
                <a16:creationId xmlns:a16="http://schemas.microsoft.com/office/drawing/2014/main" id="{7D6B7A17-80AA-4EF8-9AFD-055AD6E3F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2" y="302939"/>
            <a:ext cx="5289698" cy="603266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50A3556-DCFB-4C62-8081-043F8B674A0D}"/>
              </a:ext>
            </a:extLst>
          </p:cNvPr>
          <p:cNvSpPr txBox="1"/>
          <p:nvPr/>
        </p:nvSpPr>
        <p:spPr>
          <a:xfrm>
            <a:off x="6096000" y="1185081"/>
            <a:ext cx="5387439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/>
              <a:t>El Grito. Esta es la obra del artista holandés Edvard Munch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105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D238A11-05B0-4AF9-8D01-FBF41502C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03" y="777235"/>
            <a:ext cx="7156803" cy="494013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94F68F0-47F3-4953-8B29-FBE35EAE38A0}"/>
              </a:ext>
            </a:extLst>
          </p:cNvPr>
          <p:cNvSpPr txBox="1"/>
          <p:nvPr/>
        </p:nvSpPr>
        <p:spPr>
          <a:xfrm>
            <a:off x="7858496" y="1719391"/>
            <a:ext cx="4044479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Nenúfares. Moret. Fue dedicado por el pintor a Francia como símbolo de la paz</a:t>
            </a:r>
          </a:p>
        </p:txBody>
      </p:sp>
    </p:spTree>
    <p:extLst>
      <p:ext uri="{BB962C8B-B14F-4D97-AF65-F5344CB8AC3E}">
        <p14:creationId xmlns:p14="http://schemas.microsoft.com/office/powerpoint/2010/main" val="3848138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tabla, interior, agua, hecho de madera&#10;&#10;Descripción generada automáticamente">
            <a:extLst>
              <a:ext uri="{FF2B5EF4-FFF2-40B4-BE49-F238E27FC236}">
                <a16:creationId xmlns:a16="http://schemas.microsoft.com/office/drawing/2014/main" id="{207DC079-54B4-4C6E-ADFC-AB65F0DB4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92" y="356260"/>
            <a:ext cx="5862452" cy="492826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065803A-1E3B-49EA-868A-1E6D6A8666C6}"/>
              </a:ext>
            </a:extLst>
          </p:cNvPr>
          <p:cNvSpPr txBox="1"/>
          <p:nvPr/>
        </p:nvSpPr>
        <p:spPr>
          <a:xfrm>
            <a:off x="6709560" y="1232503"/>
            <a:ext cx="4132613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dirty="0"/>
              <a:t>La Persistencia de la Memoria, Salvador Dalí.Reconocido como una obra maestra del surrealismo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30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7184BF71-4497-4A70-76C3-2519F7CB3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82" y="382494"/>
            <a:ext cx="5175624" cy="50321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9CF2CC1-7F9D-7AA4-21BC-8128BE228983}"/>
              </a:ext>
            </a:extLst>
          </p:cNvPr>
          <p:cNvSpPr txBox="1"/>
          <p:nvPr/>
        </p:nvSpPr>
        <p:spPr>
          <a:xfrm rot="10800000" flipV="1">
            <a:off x="7709645" y="751344"/>
            <a:ext cx="2952377" cy="2677656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s-US" dirty="0"/>
              <a:t> </a:t>
            </a:r>
            <a:r>
              <a:rPr lang="es-US" sz="2800" dirty="0"/>
              <a:t>Lucrecia de Borja (Subiaco, 18 de abril de 1480-Ferrara, 24 de junio de 1519)</a:t>
            </a:r>
          </a:p>
          <a:p>
            <a:pPr algn="l"/>
            <a:endParaRPr lang="es-US" sz="2800" dirty="0"/>
          </a:p>
        </p:txBody>
      </p:sp>
    </p:spTree>
    <p:extLst>
      <p:ext uri="{BB962C8B-B14F-4D97-AF65-F5344CB8AC3E}">
        <p14:creationId xmlns:p14="http://schemas.microsoft.com/office/powerpoint/2010/main" val="61766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>
            <a:extLst>
              <a:ext uri="{FF2B5EF4-FFF2-40B4-BE49-F238E27FC236}">
                <a16:creationId xmlns:a16="http://schemas.microsoft.com/office/drawing/2014/main" id="{BA737BA1-4082-E725-A0A0-BED986F92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30" y="231589"/>
            <a:ext cx="7996518" cy="6394822"/>
          </a:xfrm>
          <a:prstGeom prst="roundRect">
            <a:avLst/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F585410-57BE-476A-644E-5C78E50E7F02}"/>
              </a:ext>
            </a:extLst>
          </p:cNvPr>
          <p:cNvSpPr txBox="1"/>
          <p:nvPr/>
        </p:nvSpPr>
        <p:spPr>
          <a:xfrm>
            <a:off x="549835" y="751344"/>
            <a:ext cx="2832848" cy="26776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s-US" sz="2800" dirty="0"/>
              <a:t>Johannes Vermeer van Delft el 31 de octubre de 1632- Delft, 15 de diciembre de 1675</a:t>
            </a:r>
          </a:p>
        </p:txBody>
      </p:sp>
    </p:spTree>
    <p:extLst>
      <p:ext uri="{BB962C8B-B14F-4D97-AF65-F5344CB8AC3E}">
        <p14:creationId xmlns:p14="http://schemas.microsoft.com/office/powerpoint/2010/main" val="119969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>
            <a:extLst>
              <a:ext uri="{FF2B5EF4-FFF2-40B4-BE49-F238E27FC236}">
                <a16:creationId xmlns:a16="http://schemas.microsoft.com/office/drawing/2014/main" id="{10FD5E69-AD29-6101-B276-BC20319FB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47" y="719666"/>
            <a:ext cx="5453277" cy="5418667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CA3E3CB-C05D-C8C5-B414-BB319E42E8E7}"/>
              </a:ext>
            </a:extLst>
          </p:cNvPr>
          <p:cNvSpPr txBox="1"/>
          <p:nvPr/>
        </p:nvSpPr>
        <p:spPr>
          <a:xfrm>
            <a:off x="7422778" y="719666"/>
            <a:ext cx="3801034" cy="18158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s-US" sz="2800" dirty="0"/>
              <a:t>Lisa Gherardini (Florencia, 15 de junio de 1479 - Florencia, 15 de julio de 1542)</a:t>
            </a:r>
          </a:p>
        </p:txBody>
      </p:sp>
    </p:spTree>
    <p:extLst>
      <p:ext uri="{BB962C8B-B14F-4D97-AF65-F5344CB8AC3E}">
        <p14:creationId xmlns:p14="http://schemas.microsoft.com/office/powerpoint/2010/main" val="282053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>
            <a:extLst>
              <a:ext uri="{FF2B5EF4-FFF2-40B4-BE49-F238E27FC236}">
                <a16:creationId xmlns:a16="http://schemas.microsoft.com/office/drawing/2014/main" id="{AA82DDB3-531A-1156-4001-11D99F2FE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2" y="107578"/>
            <a:ext cx="8962780" cy="454754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A830639-E7E1-9986-9D30-2BB2A8C25B51}"/>
              </a:ext>
            </a:extLst>
          </p:cNvPr>
          <p:cNvSpPr txBox="1"/>
          <p:nvPr/>
        </p:nvSpPr>
        <p:spPr>
          <a:xfrm>
            <a:off x="9873127" y="334685"/>
            <a:ext cx="2079814" cy="25545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s-US" sz="2000" dirty="0"/>
              <a:t>La creación de Adán es un fresco en la bóveda de la Capilla Sixtina, pintado por Miguel Ángel alrededor del año 1511.</a:t>
            </a:r>
          </a:p>
        </p:txBody>
      </p:sp>
    </p:spTree>
    <p:extLst>
      <p:ext uri="{BB962C8B-B14F-4D97-AF65-F5344CB8AC3E}">
        <p14:creationId xmlns:p14="http://schemas.microsoft.com/office/powerpoint/2010/main" val="129927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6E10F55-F27A-402D-816E-FB2D73078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98058"/>
            <a:ext cx="5819775" cy="41243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86DC34C-4954-4272-BC96-7F17E3122522}"/>
              </a:ext>
            </a:extLst>
          </p:cNvPr>
          <p:cNvSpPr txBox="1"/>
          <p:nvPr/>
        </p:nvSpPr>
        <p:spPr>
          <a:xfrm>
            <a:off x="7101444" y="334685"/>
            <a:ext cx="4851497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s-MX" sz="2000" dirty="0"/>
              <a:t>Lucifer cuando es expulsado del paraíso. Alexander Cabanel. 1847</a:t>
            </a:r>
            <a:endParaRPr lang="es-US" sz="2000" dirty="0"/>
          </a:p>
        </p:txBody>
      </p:sp>
    </p:spTree>
    <p:extLst>
      <p:ext uri="{BB962C8B-B14F-4D97-AF65-F5344CB8AC3E}">
        <p14:creationId xmlns:p14="http://schemas.microsoft.com/office/powerpoint/2010/main" val="1635780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agua, parado, cubierto, jugando&#10;&#10;Descripción generada automáticamente">
            <a:extLst>
              <a:ext uri="{FF2B5EF4-FFF2-40B4-BE49-F238E27FC236}">
                <a16:creationId xmlns:a16="http://schemas.microsoft.com/office/drawing/2014/main" id="{DF636119-1F75-4F12-9256-109344081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50" y="356692"/>
            <a:ext cx="5924550" cy="46958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9D14F7C-FBC6-46DC-85D4-6FFA2AD09266}"/>
              </a:ext>
            </a:extLst>
          </p:cNvPr>
          <p:cNvSpPr txBox="1"/>
          <p:nvPr/>
        </p:nvSpPr>
        <p:spPr>
          <a:xfrm>
            <a:off x="6908471" y="1683301"/>
            <a:ext cx="4313711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dirty="0"/>
              <a:t>Es un paisaje nocturno que representa una versión idealizada de la localidad de Saint-Rémy-de-Provence, Francia, bajo un cielo estrellado. Vincent Van Gogh. 1889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96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persona, interior, edificio, escultura&#10;&#10;Descripción generada automáticamente">
            <a:extLst>
              <a:ext uri="{FF2B5EF4-FFF2-40B4-BE49-F238E27FC236}">
                <a16:creationId xmlns:a16="http://schemas.microsoft.com/office/drawing/2014/main" id="{72E966A4-1242-4B66-8C9D-8F6949F60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72" y="169223"/>
            <a:ext cx="5143500" cy="65195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F4C53B3-345C-43D2-AD5B-F4B7E63B2460}"/>
              </a:ext>
            </a:extLst>
          </p:cNvPr>
          <p:cNvSpPr txBox="1"/>
          <p:nvPr/>
        </p:nvSpPr>
        <p:spPr>
          <a:xfrm>
            <a:off x="6096000" y="477189"/>
            <a:ext cx="4851497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s-MX" sz="2000" dirty="0"/>
              <a:t>David. La escultura representa al rey David bíblico en el momento previo a enfrentarse con Goliat. Miguel Angel. 1501-1504</a:t>
            </a:r>
            <a:endParaRPr lang="es-US" sz="2000" dirty="0"/>
          </a:p>
        </p:txBody>
      </p:sp>
    </p:spTree>
    <p:extLst>
      <p:ext uri="{BB962C8B-B14F-4D97-AF65-F5344CB8AC3E}">
        <p14:creationId xmlns:p14="http://schemas.microsoft.com/office/powerpoint/2010/main" val="213391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tela, grande, árbol, grupo&#10;&#10;Descripción generada automáticamente">
            <a:extLst>
              <a:ext uri="{FF2B5EF4-FFF2-40B4-BE49-F238E27FC236}">
                <a16:creationId xmlns:a16="http://schemas.microsoft.com/office/drawing/2014/main" id="{4B2E0DB0-89AA-4D33-98F3-B359CCF72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57" y="510638"/>
            <a:ext cx="6223635" cy="554577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4FC9969-E8AB-4CBE-9B2D-12AB7558BED4}"/>
              </a:ext>
            </a:extLst>
          </p:cNvPr>
          <p:cNvSpPr txBox="1"/>
          <p:nvPr/>
        </p:nvSpPr>
        <p:spPr>
          <a:xfrm>
            <a:off x="7113318" y="1711520"/>
            <a:ext cx="4441373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/>
              <a:t>El tema estaba relacionado con lo que había sucedido en la Iglesia en los años precedentes: la Reforma Protestante y el saqueo de Roma. Miguel Angel. 1535-1541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83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Panorámica</PresentationFormat>
  <Paragraphs>21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Guadalupe Sáenz García</dc:creator>
  <cp:lastModifiedBy>USUARIO NUEVO</cp:lastModifiedBy>
  <cp:revision>2</cp:revision>
  <dcterms:created xsi:type="dcterms:W3CDTF">2023-06-16T22:26:06Z</dcterms:created>
  <dcterms:modified xsi:type="dcterms:W3CDTF">2023-06-17T00:22:08Z</dcterms:modified>
</cp:coreProperties>
</file>